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ec1f68119244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7251a5af374714"/>
  </p:sldMasterIdLst>
  <p:sldIdLst>
    <p:sldId xmlns:r="http://schemas.openxmlformats.org/officeDocument/2006/relationships" id="256" r:id="R3a8e2ba5ac09438d"/>
    <p:sldId xmlns:r="http://schemas.openxmlformats.org/officeDocument/2006/relationships" id="257" r:id="R0054a1190a234a21"/>
    <p:sldId xmlns:r="http://schemas.openxmlformats.org/officeDocument/2006/relationships" id="258" r:id="Rc5a16d8e705d47fd"/>
    <p:sldId xmlns:r="http://schemas.openxmlformats.org/officeDocument/2006/relationships" id="259" r:id="Re794929f6672491f"/>
    <p:sldId xmlns:r="http://schemas.openxmlformats.org/officeDocument/2006/relationships" id="260" r:id="Reb79bce8de824c7d"/>
    <p:sldId xmlns:r="http://schemas.openxmlformats.org/officeDocument/2006/relationships" id="261" r:id="Rd033b3083d8f4a2d"/>
    <p:sldId xmlns:r="http://schemas.openxmlformats.org/officeDocument/2006/relationships" id="262" r:id="Rbd29890e454a4f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7251a5af374714" /><Relationship Type="http://schemas.openxmlformats.org/officeDocument/2006/relationships/slide" Target="/ppt/slides/slide1.xml" Id="R3a8e2ba5ac09438d" /><Relationship Type="http://schemas.openxmlformats.org/officeDocument/2006/relationships/slide" Target="/ppt/slides/slide2.xml" Id="R0054a1190a234a21" /><Relationship Type="http://schemas.openxmlformats.org/officeDocument/2006/relationships/slide" Target="/ppt/slides/slide3.xml" Id="Rc5a16d8e705d47fd" /><Relationship Type="http://schemas.openxmlformats.org/officeDocument/2006/relationships/slide" Target="/ppt/slides/slide4.xml" Id="Re794929f6672491f" /><Relationship Type="http://schemas.openxmlformats.org/officeDocument/2006/relationships/slide" Target="/ppt/slides/slide5.xml" Id="Reb79bce8de824c7d" /><Relationship Type="http://schemas.openxmlformats.org/officeDocument/2006/relationships/slide" Target="/ppt/slides/slide6.xml" Id="Rd033b3083d8f4a2d" /><Relationship Type="http://schemas.openxmlformats.org/officeDocument/2006/relationships/slide" Target="/ppt/slides/slide7.xml" Id="Rbd29890e454a4f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426247c9c143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4ce533ab224438" /><Relationship Type="http://schemas.openxmlformats.org/officeDocument/2006/relationships/theme" Target="/ppt/slideMasters/theme/theme1.xml" Id="R3d6a3c56de474e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4ce533ab2244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664ff19aa243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a9af8df7114f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f2c7c777da45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cf12ae6ad048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ed72a4a81e45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3173fc1cda41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eba0d294304c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SPABOGRUPPEN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SPABOGRUPPEN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SPABOGRUPPEN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SPABOGRUPPEN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SPABOGRUPPEN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SPABOGRUPPEN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20 612 496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−3 461 584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33 539 539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61 002 102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326 856 910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SPABOGRUPPEN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ERA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SPABOGRUPPEN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Smeltedigelen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919 819 200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SPABOGRUPPEN AS</a:t>
            </a:r>
          </a:p>
        </p:txBody>
      </p:sp>
    </p:spTree>
  </p:cSld>
  <p:clrMapOvr>
    <a:masterClrMapping xmlns:a="http://schemas.openxmlformats.org/drawingml/2006/main"/>
  </p:clrMapOvr>
</p:sld>
</file>