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8e3db7f3e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6cb29e7cf4e1d"/>
  </p:sldMasterIdLst>
  <p:sldIdLst>
    <p:sldId xmlns:r="http://schemas.openxmlformats.org/officeDocument/2006/relationships" id="256" r:id="Ra7c8a5855ac54934"/>
    <p:sldId xmlns:r="http://schemas.openxmlformats.org/officeDocument/2006/relationships" id="257" r:id="R6ff80b5d0d134737"/>
    <p:sldId xmlns:r="http://schemas.openxmlformats.org/officeDocument/2006/relationships" id="258" r:id="R067c2a6f28094afe"/>
    <p:sldId xmlns:r="http://schemas.openxmlformats.org/officeDocument/2006/relationships" id="259" r:id="Rcac20e19c0af4c4e"/>
    <p:sldId xmlns:r="http://schemas.openxmlformats.org/officeDocument/2006/relationships" id="260" r:id="R76dc237cf0e74e33"/>
    <p:sldId xmlns:r="http://schemas.openxmlformats.org/officeDocument/2006/relationships" id="261" r:id="R5366e2151988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6cb29e7cf4e1d" /><Relationship Type="http://schemas.openxmlformats.org/officeDocument/2006/relationships/slide" Target="/ppt/slides/slide1.xml" Id="Ra7c8a5855ac54934" /><Relationship Type="http://schemas.openxmlformats.org/officeDocument/2006/relationships/slide" Target="/ppt/slides/slide2.xml" Id="R6ff80b5d0d134737" /><Relationship Type="http://schemas.openxmlformats.org/officeDocument/2006/relationships/slide" Target="/ppt/slides/slide3.xml" Id="R067c2a6f28094afe" /><Relationship Type="http://schemas.openxmlformats.org/officeDocument/2006/relationships/slide" Target="/ppt/slides/slide4.xml" Id="Rcac20e19c0af4c4e" /><Relationship Type="http://schemas.openxmlformats.org/officeDocument/2006/relationships/slide" Target="/ppt/slides/slide5.xml" Id="R76dc237cf0e74e33" /><Relationship Type="http://schemas.openxmlformats.org/officeDocument/2006/relationships/slide" Target="/ppt/slides/slide6.xml" Id="R5366e2151988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c1f487f2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6d8a8e4d844fc" /><Relationship Type="http://schemas.openxmlformats.org/officeDocument/2006/relationships/theme" Target="/ppt/slideMasters/theme/theme1.xml" Id="R9ad11ffd7f48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6d8a8e4d8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5c11645cd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a81894f4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d52c6a25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a03606003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20621093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096e16f4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eirik.larsson@gmail.com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LARSSON AS</a:t>
            </a:r>
          </a:p>
        </p:txBody>
      </p:sp>
    </p:spTree>
  </p:cSld>
  <p:clrMapOvr>
    <a:masterClrMapping xmlns:a="http://schemas.openxmlformats.org/drawingml/2006/main"/>
  </p:clrMapOvr>
</p:sld>
</file>