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258a8f86eb45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6abae2111a4f0e"/>
  </p:sldMasterIdLst>
  <p:sldIdLst>
    <p:sldId xmlns:r="http://schemas.openxmlformats.org/officeDocument/2006/relationships" id="256" r:id="R198f59860abf4a3f"/>
    <p:sldId xmlns:r="http://schemas.openxmlformats.org/officeDocument/2006/relationships" id="257" r:id="R8f0984e4884b4f21"/>
    <p:sldId xmlns:r="http://schemas.openxmlformats.org/officeDocument/2006/relationships" id="258" r:id="Rb60ebdeaedc64471"/>
    <p:sldId xmlns:r="http://schemas.openxmlformats.org/officeDocument/2006/relationships" id="259" r:id="R44142ebf4e7145b0"/>
    <p:sldId xmlns:r="http://schemas.openxmlformats.org/officeDocument/2006/relationships" id="260" r:id="R46fc6617aeb74ac1"/>
    <p:sldId xmlns:r="http://schemas.openxmlformats.org/officeDocument/2006/relationships" id="261" r:id="Rd147c6b48b1348b9"/>
    <p:sldId xmlns:r="http://schemas.openxmlformats.org/officeDocument/2006/relationships" id="262" r:id="R20049e1473e447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abae2111a4f0e" /><Relationship Type="http://schemas.openxmlformats.org/officeDocument/2006/relationships/slide" Target="/ppt/slides/slide1.xml" Id="R198f59860abf4a3f" /><Relationship Type="http://schemas.openxmlformats.org/officeDocument/2006/relationships/slide" Target="/ppt/slides/slide2.xml" Id="R8f0984e4884b4f21" /><Relationship Type="http://schemas.openxmlformats.org/officeDocument/2006/relationships/slide" Target="/ppt/slides/slide3.xml" Id="Rb60ebdeaedc64471" /><Relationship Type="http://schemas.openxmlformats.org/officeDocument/2006/relationships/slide" Target="/ppt/slides/slide4.xml" Id="R44142ebf4e7145b0" /><Relationship Type="http://schemas.openxmlformats.org/officeDocument/2006/relationships/slide" Target="/ppt/slides/slide5.xml" Id="R46fc6617aeb74ac1" /><Relationship Type="http://schemas.openxmlformats.org/officeDocument/2006/relationships/slide" Target="/ppt/slides/slide6.xml" Id="Rd147c6b48b1348b9" /><Relationship Type="http://schemas.openxmlformats.org/officeDocument/2006/relationships/slide" Target="/ppt/slides/slide7.xml" Id="R20049e1473e447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8484cdf8554e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371142ce547ec" /><Relationship Type="http://schemas.openxmlformats.org/officeDocument/2006/relationships/theme" Target="/ppt/slideMasters/theme/theme1.xml" Id="R6d52351245bc4b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9371142ce547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78cc9a5d147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da683053240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a316634d54f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5f06e298442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ecf2d17af49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5e4ac0d4d4a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67c9b37f749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INVICTUS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INVICTUS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6 912 025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16 398 457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16 478 380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FRØNNINGEN LEIF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Strømgaten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919 827 483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