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d5b69de51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e0581dd0a4cc5"/>
  </p:sldMasterIdLst>
  <p:sldIdLst>
    <p:sldId xmlns:r="http://schemas.openxmlformats.org/officeDocument/2006/relationships" id="256" r:id="R4e120e774ff54ab4"/>
    <p:sldId xmlns:r="http://schemas.openxmlformats.org/officeDocument/2006/relationships" id="257" r:id="R1735b29d4cbd4dbc"/>
    <p:sldId xmlns:r="http://schemas.openxmlformats.org/officeDocument/2006/relationships" id="258" r:id="R8200ef1946b54636"/>
    <p:sldId xmlns:r="http://schemas.openxmlformats.org/officeDocument/2006/relationships" id="259" r:id="Rabe0588a3e4d4bd1"/>
    <p:sldId xmlns:r="http://schemas.openxmlformats.org/officeDocument/2006/relationships" id="260" r:id="R39a02e8a77094c46"/>
    <p:sldId xmlns:r="http://schemas.openxmlformats.org/officeDocument/2006/relationships" id="261" r:id="R8049e9cebeff46bc"/>
    <p:sldId xmlns:r="http://schemas.openxmlformats.org/officeDocument/2006/relationships" id="262" r:id="R42b17a4edfe5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e0581dd0a4cc5" /><Relationship Type="http://schemas.openxmlformats.org/officeDocument/2006/relationships/slide" Target="/ppt/slides/slide1.xml" Id="R4e120e774ff54ab4" /><Relationship Type="http://schemas.openxmlformats.org/officeDocument/2006/relationships/slide" Target="/ppt/slides/slide2.xml" Id="R1735b29d4cbd4dbc" /><Relationship Type="http://schemas.openxmlformats.org/officeDocument/2006/relationships/slide" Target="/ppt/slides/slide3.xml" Id="R8200ef1946b54636" /><Relationship Type="http://schemas.openxmlformats.org/officeDocument/2006/relationships/slide" Target="/ppt/slides/slide4.xml" Id="Rabe0588a3e4d4bd1" /><Relationship Type="http://schemas.openxmlformats.org/officeDocument/2006/relationships/slide" Target="/ppt/slides/slide5.xml" Id="R39a02e8a77094c46" /><Relationship Type="http://schemas.openxmlformats.org/officeDocument/2006/relationships/slide" Target="/ppt/slides/slide6.xml" Id="R8049e9cebeff46bc" /><Relationship Type="http://schemas.openxmlformats.org/officeDocument/2006/relationships/slide" Target="/ppt/slides/slide7.xml" Id="R42b17a4edfe5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e14f8413d48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9407516b44ad8" /><Relationship Type="http://schemas.openxmlformats.org/officeDocument/2006/relationships/theme" Target="/ppt/slideMasters/theme/theme1.xml" Id="Rbbecfc9bf3e0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9407516b4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10e3ab402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b49f6ce5c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6f6d44dc3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fb93ef470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d103477ae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417fd86a5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24c57538e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