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c1ba7db3a644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4b4aaf2ff245ee"/>
  </p:sldMasterIdLst>
  <p:sldIdLst>
    <p:sldId xmlns:r="http://schemas.openxmlformats.org/officeDocument/2006/relationships" id="256" r:id="R285f6df4c3b245f8"/>
    <p:sldId xmlns:r="http://schemas.openxmlformats.org/officeDocument/2006/relationships" id="257" r:id="Ra14dc42da5404c02"/>
    <p:sldId xmlns:r="http://schemas.openxmlformats.org/officeDocument/2006/relationships" id="258" r:id="R7ac60689c4914bf7"/>
    <p:sldId xmlns:r="http://schemas.openxmlformats.org/officeDocument/2006/relationships" id="259" r:id="Ra3d6515fa2274fe6"/>
    <p:sldId xmlns:r="http://schemas.openxmlformats.org/officeDocument/2006/relationships" id="260" r:id="Rf601437805ee4835"/>
    <p:sldId xmlns:r="http://schemas.openxmlformats.org/officeDocument/2006/relationships" id="261" r:id="R22b2f4bdaa424d6f"/>
    <p:sldId xmlns:r="http://schemas.openxmlformats.org/officeDocument/2006/relationships" id="262" r:id="R875b3b597773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b4aaf2ff245ee" /><Relationship Type="http://schemas.openxmlformats.org/officeDocument/2006/relationships/slide" Target="/ppt/slides/slide1.xml" Id="R285f6df4c3b245f8" /><Relationship Type="http://schemas.openxmlformats.org/officeDocument/2006/relationships/slide" Target="/ppt/slides/slide2.xml" Id="Ra14dc42da5404c02" /><Relationship Type="http://schemas.openxmlformats.org/officeDocument/2006/relationships/slide" Target="/ppt/slides/slide3.xml" Id="R7ac60689c4914bf7" /><Relationship Type="http://schemas.openxmlformats.org/officeDocument/2006/relationships/slide" Target="/ppt/slides/slide4.xml" Id="Ra3d6515fa2274fe6" /><Relationship Type="http://schemas.openxmlformats.org/officeDocument/2006/relationships/slide" Target="/ppt/slides/slide5.xml" Id="Rf601437805ee4835" /><Relationship Type="http://schemas.openxmlformats.org/officeDocument/2006/relationships/slide" Target="/ppt/slides/slide6.xml" Id="R22b2f4bdaa424d6f" /><Relationship Type="http://schemas.openxmlformats.org/officeDocument/2006/relationships/slide" Target="/ppt/slides/slide7.xml" Id="R875b3b597773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90da10988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307cb2ac44fa" /><Relationship Type="http://schemas.openxmlformats.org/officeDocument/2006/relationships/theme" Target="/ppt/slideMasters/theme/theme1.xml" Id="Rca3edc93fcbb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c307cb2ac44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c2ce4ecbd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86fa11bc8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21c9d9fa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41b1099d74d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5b3d269e7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bb0c240e48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517cff9748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FORVALTNING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1 375 263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1 031 782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16 899 615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16 979 990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FALK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Oddevallveien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919 836 652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 FORVALTNING AS</a:t>
            </a:r>
          </a:p>
        </p:txBody>
      </p:sp>
    </p:spTree>
  </p:cSld>
  <p:clrMapOvr>
    <a:masterClrMapping xmlns:a="http://schemas.openxmlformats.org/drawingml/2006/main"/>
  </p:clrMapOvr>
</p:sld>
</file>