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cffabdcdf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5a52f675147fb"/>
  </p:sldMasterIdLst>
  <p:sldIdLst>
    <p:sldId xmlns:r="http://schemas.openxmlformats.org/officeDocument/2006/relationships" id="256" r:id="R364835a4b1c946cc"/>
    <p:sldId xmlns:r="http://schemas.openxmlformats.org/officeDocument/2006/relationships" id="257" r:id="Ra7d6f1e40ec64cb0"/>
    <p:sldId xmlns:r="http://schemas.openxmlformats.org/officeDocument/2006/relationships" id="258" r:id="R4bfe27c902234ed8"/>
    <p:sldId xmlns:r="http://schemas.openxmlformats.org/officeDocument/2006/relationships" id="259" r:id="R4972dd5931174d3b"/>
    <p:sldId xmlns:r="http://schemas.openxmlformats.org/officeDocument/2006/relationships" id="260" r:id="Rc18b678208b0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5a52f675147fb" /><Relationship Type="http://schemas.openxmlformats.org/officeDocument/2006/relationships/slide" Target="/ppt/slides/slide1.xml" Id="R364835a4b1c946cc" /><Relationship Type="http://schemas.openxmlformats.org/officeDocument/2006/relationships/slide" Target="/ppt/slides/slide2.xml" Id="Ra7d6f1e40ec64cb0" /><Relationship Type="http://schemas.openxmlformats.org/officeDocument/2006/relationships/slide" Target="/ppt/slides/slide3.xml" Id="R4bfe27c902234ed8" /><Relationship Type="http://schemas.openxmlformats.org/officeDocument/2006/relationships/slide" Target="/ppt/slides/slide4.xml" Id="R4972dd5931174d3b" /><Relationship Type="http://schemas.openxmlformats.org/officeDocument/2006/relationships/slide" Target="/ppt/slides/slide5.xml" Id="Rc18b678208b0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afbf63667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7ca646e2c43da" /><Relationship Type="http://schemas.openxmlformats.org/officeDocument/2006/relationships/theme" Target="/ppt/slideMasters/theme/theme1.xml" Id="R74d1e7995fe5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7ca646e2c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a4d749bc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6f4410728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c24d3fb2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9d6d3146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ca8075bf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