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47bb77d7e647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cbc24f6e2243e8"/>
  </p:sldMasterIdLst>
  <p:sldIdLst>
    <p:sldId xmlns:r="http://schemas.openxmlformats.org/officeDocument/2006/relationships" id="256" r:id="R58b5542c31624156"/>
    <p:sldId xmlns:r="http://schemas.openxmlformats.org/officeDocument/2006/relationships" id="257" r:id="R8f3ddf29522e40d1"/>
    <p:sldId xmlns:r="http://schemas.openxmlformats.org/officeDocument/2006/relationships" id="258" r:id="R55a668e746484fb5"/>
    <p:sldId xmlns:r="http://schemas.openxmlformats.org/officeDocument/2006/relationships" id="259" r:id="R003a0b357c8d4092"/>
    <p:sldId xmlns:r="http://schemas.openxmlformats.org/officeDocument/2006/relationships" id="260" r:id="R9e862612b0a5466a"/>
    <p:sldId xmlns:r="http://schemas.openxmlformats.org/officeDocument/2006/relationships" id="261" r:id="R4b498561d26e489d"/>
    <p:sldId xmlns:r="http://schemas.openxmlformats.org/officeDocument/2006/relationships" id="262" r:id="R0077465fe7e34b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cbc24f6e2243e8" /><Relationship Type="http://schemas.openxmlformats.org/officeDocument/2006/relationships/slide" Target="/ppt/slides/slide1.xml" Id="R58b5542c31624156" /><Relationship Type="http://schemas.openxmlformats.org/officeDocument/2006/relationships/slide" Target="/ppt/slides/slide2.xml" Id="R8f3ddf29522e40d1" /><Relationship Type="http://schemas.openxmlformats.org/officeDocument/2006/relationships/slide" Target="/ppt/slides/slide3.xml" Id="R55a668e746484fb5" /><Relationship Type="http://schemas.openxmlformats.org/officeDocument/2006/relationships/slide" Target="/ppt/slides/slide4.xml" Id="R003a0b357c8d4092" /><Relationship Type="http://schemas.openxmlformats.org/officeDocument/2006/relationships/slide" Target="/ppt/slides/slide5.xml" Id="R9e862612b0a5466a" /><Relationship Type="http://schemas.openxmlformats.org/officeDocument/2006/relationships/slide" Target="/ppt/slides/slide6.xml" Id="R4b498561d26e489d" /><Relationship Type="http://schemas.openxmlformats.org/officeDocument/2006/relationships/slide" Target="/ppt/slides/slide7.xml" Id="R0077465fe7e34b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d9ed90102543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6f03262fb4c1a" /><Relationship Type="http://schemas.openxmlformats.org/officeDocument/2006/relationships/theme" Target="/ppt/slideMasters/theme/theme1.xml" Id="R8461c037ed7349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76f03262fb4c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783f6521846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56871f1dc45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3e06b50b84a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588daee6646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83fb05b044b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ecfd9eb9c4e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8675dbfb749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EJS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EJS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796 439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528 391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621 289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18 279 723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19 601 952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 JOHANNE STØKKEN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Gabels gate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919 847 549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EJS HOLDING AS</a:t>
            </a:r>
          </a:p>
        </p:txBody>
      </p:sp>
    </p:spTree>
  </p:cSld>
  <p:clrMapOvr>
    <a:masterClrMapping xmlns:a="http://schemas.openxmlformats.org/drawingml/2006/main"/>
  </p:clrMapOvr>
</p:sld>
</file>