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ae62ee4cc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f3526093a4fe3"/>
  </p:sldMasterIdLst>
  <p:sldIdLst>
    <p:sldId xmlns:r="http://schemas.openxmlformats.org/officeDocument/2006/relationships" id="256" r:id="R10b2f46247bb459f"/>
    <p:sldId xmlns:r="http://schemas.openxmlformats.org/officeDocument/2006/relationships" id="257" r:id="R56dd8f193ab24c94"/>
    <p:sldId xmlns:r="http://schemas.openxmlformats.org/officeDocument/2006/relationships" id="258" r:id="R5a282783d32848ed"/>
    <p:sldId xmlns:r="http://schemas.openxmlformats.org/officeDocument/2006/relationships" id="259" r:id="Rbb03f73abc11429c"/>
    <p:sldId xmlns:r="http://schemas.openxmlformats.org/officeDocument/2006/relationships" id="260" r:id="R1f5e234042d448d0"/>
    <p:sldId xmlns:r="http://schemas.openxmlformats.org/officeDocument/2006/relationships" id="261" r:id="R8dc1b5cf13bf432e"/>
    <p:sldId xmlns:r="http://schemas.openxmlformats.org/officeDocument/2006/relationships" id="262" r:id="R2e33b1a4b4a5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f3526093a4fe3" /><Relationship Type="http://schemas.openxmlformats.org/officeDocument/2006/relationships/slide" Target="/ppt/slides/slide1.xml" Id="R10b2f46247bb459f" /><Relationship Type="http://schemas.openxmlformats.org/officeDocument/2006/relationships/slide" Target="/ppt/slides/slide2.xml" Id="R56dd8f193ab24c94" /><Relationship Type="http://schemas.openxmlformats.org/officeDocument/2006/relationships/slide" Target="/ppt/slides/slide3.xml" Id="R5a282783d32848ed" /><Relationship Type="http://schemas.openxmlformats.org/officeDocument/2006/relationships/slide" Target="/ppt/slides/slide4.xml" Id="Rbb03f73abc11429c" /><Relationship Type="http://schemas.openxmlformats.org/officeDocument/2006/relationships/slide" Target="/ppt/slides/slide5.xml" Id="R1f5e234042d448d0" /><Relationship Type="http://schemas.openxmlformats.org/officeDocument/2006/relationships/slide" Target="/ppt/slides/slide6.xml" Id="R8dc1b5cf13bf432e" /><Relationship Type="http://schemas.openxmlformats.org/officeDocument/2006/relationships/slide" Target="/ppt/slides/slide7.xml" Id="R2e33b1a4b4a5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ce9aa8a00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e065672754f56" /><Relationship Type="http://schemas.openxmlformats.org/officeDocument/2006/relationships/theme" Target="/ppt/slideMasters/theme/theme1.xml" Id="R71eb38932390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e06567275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3231f3cce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135bc9699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9a98cc2ff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1acbf0bb4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6b7a1bda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8acaa70f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876edb8c8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