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b8550582d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7decdd26d460c"/>
  </p:sldMasterIdLst>
  <p:sldIdLst>
    <p:sldId xmlns:r="http://schemas.openxmlformats.org/officeDocument/2006/relationships" id="256" r:id="Rbf3e62b332654ab6"/>
    <p:sldId xmlns:r="http://schemas.openxmlformats.org/officeDocument/2006/relationships" id="257" r:id="Rd699276102214900"/>
    <p:sldId xmlns:r="http://schemas.openxmlformats.org/officeDocument/2006/relationships" id="258" r:id="Rbe1742ad46ad4f40"/>
    <p:sldId xmlns:r="http://schemas.openxmlformats.org/officeDocument/2006/relationships" id="259" r:id="R8a7be7648f484343"/>
    <p:sldId xmlns:r="http://schemas.openxmlformats.org/officeDocument/2006/relationships" id="260" r:id="R1a1051e0aa5549c1"/>
    <p:sldId xmlns:r="http://schemas.openxmlformats.org/officeDocument/2006/relationships" id="261" r:id="R35edfd8f39d44eba"/>
    <p:sldId xmlns:r="http://schemas.openxmlformats.org/officeDocument/2006/relationships" id="262" r:id="R5155ff035c97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7decdd26d460c" /><Relationship Type="http://schemas.openxmlformats.org/officeDocument/2006/relationships/slide" Target="/ppt/slides/slide1.xml" Id="Rbf3e62b332654ab6" /><Relationship Type="http://schemas.openxmlformats.org/officeDocument/2006/relationships/slide" Target="/ppt/slides/slide2.xml" Id="Rd699276102214900" /><Relationship Type="http://schemas.openxmlformats.org/officeDocument/2006/relationships/slide" Target="/ppt/slides/slide3.xml" Id="Rbe1742ad46ad4f40" /><Relationship Type="http://schemas.openxmlformats.org/officeDocument/2006/relationships/slide" Target="/ppt/slides/slide4.xml" Id="R8a7be7648f484343" /><Relationship Type="http://schemas.openxmlformats.org/officeDocument/2006/relationships/slide" Target="/ppt/slides/slide5.xml" Id="R1a1051e0aa5549c1" /><Relationship Type="http://schemas.openxmlformats.org/officeDocument/2006/relationships/slide" Target="/ppt/slides/slide6.xml" Id="R35edfd8f39d44eba" /><Relationship Type="http://schemas.openxmlformats.org/officeDocument/2006/relationships/slide" Target="/ppt/slides/slide7.xml" Id="R5155ff035c97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24e6850cd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b2bf75804bcc" /><Relationship Type="http://schemas.openxmlformats.org/officeDocument/2006/relationships/theme" Target="/ppt/slideMasters/theme/theme1.xml" Id="R79b072dfe641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fb2bf7580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58e0f1410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940d7834c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104a15bee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0754543b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8e5e38a6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a3040694f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2d99e7b6a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JEKRI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JEKRI FORVALTNING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2 141 514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Bjørnøystraen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919 868 546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