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305064a0e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1f5dc9f8da44dd"/>
  </p:sldMasterIdLst>
  <p:sldIdLst>
    <p:sldId xmlns:r="http://schemas.openxmlformats.org/officeDocument/2006/relationships" id="256" r:id="R16e897a060ee4911"/>
    <p:sldId xmlns:r="http://schemas.openxmlformats.org/officeDocument/2006/relationships" id="257" r:id="Rbdf93fce00da4243"/>
    <p:sldId xmlns:r="http://schemas.openxmlformats.org/officeDocument/2006/relationships" id="258" r:id="Rf5e661140ef94299"/>
    <p:sldId xmlns:r="http://schemas.openxmlformats.org/officeDocument/2006/relationships" id="259" r:id="Rd51093288b834a2f"/>
    <p:sldId xmlns:r="http://schemas.openxmlformats.org/officeDocument/2006/relationships" id="260" r:id="R5f7831046da84fa4"/>
    <p:sldId xmlns:r="http://schemas.openxmlformats.org/officeDocument/2006/relationships" id="261" r:id="R904df1d8c43c441a"/>
    <p:sldId xmlns:r="http://schemas.openxmlformats.org/officeDocument/2006/relationships" id="262" r:id="Rc6695cb3e3b5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f5dc9f8da44dd" /><Relationship Type="http://schemas.openxmlformats.org/officeDocument/2006/relationships/slide" Target="/ppt/slides/slide1.xml" Id="R16e897a060ee4911" /><Relationship Type="http://schemas.openxmlformats.org/officeDocument/2006/relationships/slide" Target="/ppt/slides/slide2.xml" Id="Rbdf93fce00da4243" /><Relationship Type="http://schemas.openxmlformats.org/officeDocument/2006/relationships/slide" Target="/ppt/slides/slide3.xml" Id="Rf5e661140ef94299" /><Relationship Type="http://schemas.openxmlformats.org/officeDocument/2006/relationships/slide" Target="/ppt/slides/slide4.xml" Id="Rd51093288b834a2f" /><Relationship Type="http://schemas.openxmlformats.org/officeDocument/2006/relationships/slide" Target="/ppt/slides/slide5.xml" Id="R5f7831046da84fa4" /><Relationship Type="http://schemas.openxmlformats.org/officeDocument/2006/relationships/slide" Target="/ppt/slides/slide6.xml" Id="R904df1d8c43c441a" /><Relationship Type="http://schemas.openxmlformats.org/officeDocument/2006/relationships/slide" Target="/ppt/slides/slide7.xml" Id="Rc6695cb3e3b5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6c582743245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b65282af44b5a" /><Relationship Type="http://schemas.openxmlformats.org/officeDocument/2006/relationships/theme" Target="/ppt/slideMasters/theme/theme1.xml" Id="Rb27da9ff8df9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b65282af4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817d9a78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a6af5740b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8907ba959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ac0143b4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14fc284ac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7cff369f8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1a1d1ac4d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HESS-ERGA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Skansemyren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FORVALTNING AS</a:t>
            </a:r>
          </a:p>
        </p:txBody>
      </p:sp>
    </p:spTree>
  </p:cSld>
  <p:clrMapOvr>
    <a:masterClrMapping xmlns:a="http://schemas.openxmlformats.org/drawingml/2006/main"/>
  </p:clrMapOvr>
</p:sld>
</file>