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169ef89ab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f4c94a651459d"/>
  </p:sldMasterIdLst>
  <p:sldIdLst>
    <p:sldId xmlns:r="http://schemas.openxmlformats.org/officeDocument/2006/relationships" id="256" r:id="Ra640d0d001844b1a"/>
    <p:sldId xmlns:r="http://schemas.openxmlformats.org/officeDocument/2006/relationships" id="257" r:id="R05775bdf27f4462a"/>
    <p:sldId xmlns:r="http://schemas.openxmlformats.org/officeDocument/2006/relationships" id="258" r:id="R2a81f8f7f23a49fb"/>
    <p:sldId xmlns:r="http://schemas.openxmlformats.org/officeDocument/2006/relationships" id="259" r:id="Rce68561f353b4b5d"/>
    <p:sldId xmlns:r="http://schemas.openxmlformats.org/officeDocument/2006/relationships" id="260" r:id="Rb7f2beb81d7e4c69"/>
    <p:sldId xmlns:r="http://schemas.openxmlformats.org/officeDocument/2006/relationships" id="261" r:id="Rb50a6ed839ab4804"/>
    <p:sldId xmlns:r="http://schemas.openxmlformats.org/officeDocument/2006/relationships" id="262" r:id="R663525e9b6f8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f4c94a651459d" /><Relationship Type="http://schemas.openxmlformats.org/officeDocument/2006/relationships/slide" Target="/ppt/slides/slide1.xml" Id="Ra640d0d001844b1a" /><Relationship Type="http://schemas.openxmlformats.org/officeDocument/2006/relationships/slide" Target="/ppt/slides/slide2.xml" Id="R05775bdf27f4462a" /><Relationship Type="http://schemas.openxmlformats.org/officeDocument/2006/relationships/slide" Target="/ppt/slides/slide3.xml" Id="R2a81f8f7f23a49fb" /><Relationship Type="http://schemas.openxmlformats.org/officeDocument/2006/relationships/slide" Target="/ppt/slides/slide4.xml" Id="Rce68561f353b4b5d" /><Relationship Type="http://schemas.openxmlformats.org/officeDocument/2006/relationships/slide" Target="/ppt/slides/slide5.xml" Id="Rb7f2beb81d7e4c69" /><Relationship Type="http://schemas.openxmlformats.org/officeDocument/2006/relationships/slide" Target="/ppt/slides/slide6.xml" Id="Rb50a6ed839ab4804" /><Relationship Type="http://schemas.openxmlformats.org/officeDocument/2006/relationships/slide" Target="/ppt/slides/slide7.xml" Id="R663525e9b6f8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bde1f0fb3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9a346c2d04247" /><Relationship Type="http://schemas.openxmlformats.org/officeDocument/2006/relationships/theme" Target="/ppt/slideMasters/theme/theme1.xml" Id="Rd4163a79ad32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9a346c2d0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d095ceacd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c817cebba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ff1459a45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5a3fdb6bf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f7c696630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b7c0e881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873231c3b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ODD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919 875 208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