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83e3ab014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a98b366f04165"/>
  </p:sldMasterIdLst>
  <p:sldIdLst>
    <p:sldId xmlns:r="http://schemas.openxmlformats.org/officeDocument/2006/relationships" id="256" r:id="R0990a5eb30484b95"/>
    <p:sldId xmlns:r="http://schemas.openxmlformats.org/officeDocument/2006/relationships" id="257" r:id="R377f66079edb4156"/>
    <p:sldId xmlns:r="http://schemas.openxmlformats.org/officeDocument/2006/relationships" id="258" r:id="Rf9d19013e3bf49a8"/>
    <p:sldId xmlns:r="http://schemas.openxmlformats.org/officeDocument/2006/relationships" id="259" r:id="Rf0d1988e638947a9"/>
    <p:sldId xmlns:r="http://schemas.openxmlformats.org/officeDocument/2006/relationships" id="260" r:id="R5747cc492c054ca8"/>
    <p:sldId xmlns:r="http://schemas.openxmlformats.org/officeDocument/2006/relationships" id="261" r:id="R751202521fbd432a"/>
    <p:sldId xmlns:r="http://schemas.openxmlformats.org/officeDocument/2006/relationships" id="262" r:id="Rb99a2540cb69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a98b366f04165" /><Relationship Type="http://schemas.openxmlformats.org/officeDocument/2006/relationships/slide" Target="/ppt/slides/slide1.xml" Id="R0990a5eb30484b95" /><Relationship Type="http://schemas.openxmlformats.org/officeDocument/2006/relationships/slide" Target="/ppt/slides/slide2.xml" Id="R377f66079edb4156" /><Relationship Type="http://schemas.openxmlformats.org/officeDocument/2006/relationships/slide" Target="/ppt/slides/slide3.xml" Id="Rf9d19013e3bf49a8" /><Relationship Type="http://schemas.openxmlformats.org/officeDocument/2006/relationships/slide" Target="/ppt/slides/slide4.xml" Id="Rf0d1988e638947a9" /><Relationship Type="http://schemas.openxmlformats.org/officeDocument/2006/relationships/slide" Target="/ppt/slides/slide5.xml" Id="R5747cc492c054ca8" /><Relationship Type="http://schemas.openxmlformats.org/officeDocument/2006/relationships/slide" Target="/ppt/slides/slide6.xml" Id="R751202521fbd432a" /><Relationship Type="http://schemas.openxmlformats.org/officeDocument/2006/relationships/slide" Target="/ppt/slides/slide7.xml" Id="Rb99a2540cb69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9805b36d0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789f66dd4f5f" /><Relationship Type="http://schemas.openxmlformats.org/officeDocument/2006/relationships/theme" Target="/ppt/slideMasters/theme/theme1.xml" Id="Re2a5acbee1fa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4789f66dd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ceee1e35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3269cd679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c125ec80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23988ff8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c1017c8e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d8813108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7720a460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12 279 807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MYRKEN AS</a:t>
            </a:r>
          </a:p>
        </p:txBody>
      </p:sp>
    </p:spTree>
  </p:cSld>
  <p:clrMapOvr>
    <a:masterClrMapping xmlns:a="http://schemas.openxmlformats.org/drawingml/2006/main"/>
  </p:clrMapOvr>
</p:sld>
</file>