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2f55dd5fc49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f7f8be1004126"/>
  </p:sldMasterIdLst>
  <p:sldIdLst>
    <p:sldId xmlns:r="http://schemas.openxmlformats.org/officeDocument/2006/relationships" id="256" r:id="R7d5969c6d3544f0a"/>
    <p:sldId xmlns:r="http://schemas.openxmlformats.org/officeDocument/2006/relationships" id="257" r:id="R6c7201345dab488f"/>
    <p:sldId xmlns:r="http://schemas.openxmlformats.org/officeDocument/2006/relationships" id="258" r:id="Rdea7b534f9e84da7"/>
    <p:sldId xmlns:r="http://schemas.openxmlformats.org/officeDocument/2006/relationships" id="259" r:id="R518d3046df754295"/>
    <p:sldId xmlns:r="http://schemas.openxmlformats.org/officeDocument/2006/relationships" id="260" r:id="Rc36186036baa4ac1"/>
    <p:sldId xmlns:r="http://schemas.openxmlformats.org/officeDocument/2006/relationships" id="261" r:id="R9a4ac29b2902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f7f8be1004126" /><Relationship Type="http://schemas.openxmlformats.org/officeDocument/2006/relationships/slide" Target="/ppt/slides/slide1.xml" Id="R7d5969c6d3544f0a" /><Relationship Type="http://schemas.openxmlformats.org/officeDocument/2006/relationships/slide" Target="/ppt/slides/slide2.xml" Id="R6c7201345dab488f" /><Relationship Type="http://schemas.openxmlformats.org/officeDocument/2006/relationships/slide" Target="/ppt/slides/slide3.xml" Id="Rdea7b534f9e84da7" /><Relationship Type="http://schemas.openxmlformats.org/officeDocument/2006/relationships/slide" Target="/ppt/slides/slide4.xml" Id="R518d3046df754295" /><Relationship Type="http://schemas.openxmlformats.org/officeDocument/2006/relationships/slide" Target="/ppt/slides/slide5.xml" Id="Rc36186036baa4ac1" /><Relationship Type="http://schemas.openxmlformats.org/officeDocument/2006/relationships/slide" Target="/ppt/slides/slide6.xml" Id="R9a4ac29b2902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d788e751c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7bf236d44e2f" /><Relationship Type="http://schemas.openxmlformats.org/officeDocument/2006/relationships/theme" Target="/ppt/slideMasters/theme/theme1.xml" Id="R463f7b0625c1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27bf236d4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6128dc789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5ffbedf1d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4f8cabd88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333a02ab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c28bb788f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012966f1f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MIDT-NORGE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57 891 226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29 161 717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