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aa4fe039a947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b49ea3de47480a"/>
  </p:sldMasterIdLst>
  <p:sldIdLst>
    <p:sldId xmlns:r="http://schemas.openxmlformats.org/officeDocument/2006/relationships" id="256" r:id="Rd7122023ed4041c0"/>
    <p:sldId xmlns:r="http://schemas.openxmlformats.org/officeDocument/2006/relationships" id="257" r:id="R78f87741b05645fe"/>
    <p:sldId xmlns:r="http://schemas.openxmlformats.org/officeDocument/2006/relationships" id="258" r:id="R44404536513145f2"/>
    <p:sldId xmlns:r="http://schemas.openxmlformats.org/officeDocument/2006/relationships" id="259" r:id="Raf404c1631794d3c"/>
    <p:sldId xmlns:r="http://schemas.openxmlformats.org/officeDocument/2006/relationships" id="260" r:id="Rd891d596d7a54b78"/>
    <p:sldId xmlns:r="http://schemas.openxmlformats.org/officeDocument/2006/relationships" id="261" r:id="R2b1151222ad04f6b"/>
    <p:sldId xmlns:r="http://schemas.openxmlformats.org/officeDocument/2006/relationships" id="262" r:id="R695e936099bd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b49ea3de47480a" /><Relationship Type="http://schemas.openxmlformats.org/officeDocument/2006/relationships/slide" Target="/ppt/slides/slide1.xml" Id="Rd7122023ed4041c0" /><Relationship Type="http://schemas.openxmlformats.org/officeDocument/2006/relationships/slide" Target="/ppt/slides/slide2.xml" Id="R78f87741b05645fe" /><Relationship Type="http://schemas.openxmlformats.org/officeDocument/2006/relationships/slide" Target="/ppt/slides/slide3.xml" Id="R44404536513145f2" /><Relationship Type="http://schemas.openxmlformats.org/officeDocument/2006/relationships/slide" Target="/ppt/slides/slide4.xml" Id="Raf404c1631794d3c" /><Relationship Type="http://schemas.openxmlformats.org/officeDocument/2006/relationships/slide" Target="/ppt/slides/slide5.xml" Id="Rd891d596d7a54b78" /><Relationship Type="http://schemas.openxmlformats.org/officeDocument/2006/relationships/slide" Target="/ppt/slides/slide6.xml" Id="R2b1151222ad04f6b" /><Relationship Type="http://schemas.openxmlformats.org/officeDocument/2006/relationships/slide" Target="/ppt/slides/slide7.xml" Id="R695e936099bd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6a6e6c26443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8fcff1e88440e" /><Relationship Type="http://schemas.openxmlformats.org/officeDocument/2006/relationships/theme" Target="/ppt/slideMasters/theme/theme1.xml" Id="R923f6fe308b44c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58fcff1e8844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7614d62d34e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64098048043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b863241d6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2329d5e6d46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5d55a6b24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4c083325a4d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c31cda6cf46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BUMBER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BUMBER KAPITAL AS ble etablert [år] og holder til i Kolbeinsvik.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8 822 652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8 868 921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MOLNES JANN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Tinghaugen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5394 Kolbeinsvik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919 903 457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BUMBER KAPITAL AS</a:t>
            </a:r>
          </a:p>
        </p:txBody>
      </p:sp>
    </p:spTree>
  </p:cSld>
  <p:clrMapOvr>
    <a:masterClrMapping xmlns:a="http://schemas.openxmlformats.org/drawingml/2006/main"/>
  </p:clrMapOvr>
</p:sld>
</file>