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cba521140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970cbe30e7455b"/>
  </p:sldMasterIdLst>
  <p:sldIdLst>
    <p:sldId xmlns:r="http://schemas.openxmlformats.org/officeDocument/2006/relationships" id="256" r:id="Rc16fc126a902449f"/>
    <p:sldId xmlns:r="http://schemas.openxmlformats.org/officeDocument/2006/relationships" id="257" r:id="Rbcffd232a89c432a"/>
    <p:sldId xmlns:r="http://schemas.openxmlformats.org/officeDocument/2006/relationships" id="258" r:id="R769379f0339b49b5"/>
    <p:sldId xmlns:r="http://schemas.openxmlformats.org/officeDocument/2006/relationships" id="259" r:id="Rb6b4c78b17b34232"/>
    <p:sldId xmlns:r="http://schemas.openxmlformats.org/officeDocument/2006/relationships" id="260" r:id="Re108651c924f4527"/>
    <p:sldId xmlns:r="http://schemas.openxmlformats.org/officeDocument/2006/relationships" id="261" r:id="Ra99e4d4fa4b14c4e"/>
    <p:sldId xmlns:r="http://schemas.openxmlformats.org/officeDocument/2006/relationships" id="262" r:id="Rb3d7e8b394ea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70cbe30e7455b" /><Relationship Type="http://schemas.openxmlformats.org/officeDocument/2006/relationships/slide" Target="/ppt/slides/slide1.xml" Id="Rc16fc126a902449f" /><Relationship Type="http://schemas.openxmlformats.org/officeDocument/2006/relationships/slide" Target="/ppt/slides/slide2.xml" Id="Rbcffd232a89c432a" /><Relationship Type="http://schemas.openxmlformats.org/officeDocument/2006/relationships/slide" Target="/ppt/slides/slide3.xml" Id="R769379f0339b49b5" /><Relationship Type="http://schemas.openxmlformats.org/officeDocument/2006/relationships/slide" Target="/ppt/slides/slide4.xml" Id="Rb6b4c78b17b34232" /><Relationship Type="http://schemas.openxmlformats.org/officeDocument/2006/relationships/slide" Target="/ppt/slides/slide5.xml" Id="Re108651c924f4527" /><Relationship Type="http://schemas.openxmlformats.org/officeDocument/2006/relationships/slide" Target="/ppt/slides/slide6.xml" Id="Ra99e4d4fa4b14c4e" /><Relationship Type="http://schemas.openxmlformats.org/officeDocument/2006/relationships/slide" Target="/ppt/slides/slide7.xml" Id="Rb3d7e8b394ea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1c727e739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fe74f1cba40c5" /><Relationship Type="http://schemas.openxmlformats.org/officeDocument/2006/relationships/theme" Target="/ppt/slideMasters/theme/theme1.xml" Id="R13276f6d21ec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fe74f1cba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c2e5eb850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4ad71832647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fd80dc21d47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c399c59b0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89093076e4a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d3cbda6114c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020dac1e845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OBEL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6 433 107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919 909 668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