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ba70ec4ab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ba5012cbb43f6"/>
  </p:sldMasterIdLst>
  <p:sldIdLst>
    <p:sldId xmlns:r="http://schemas.openxmlformats.org/officeDocument/2006/relationships" id="256" r:id="Re38db6f4237a4e78"/>
    <p:sldId xmlns:r="http://schemas.openxmlformats.org/officeDocument/2006/relationships" id="257" r:id="Ra5482857fe1d4e5b"/>
    <p:sldId xmlns:r="http://schemas.openxmlformats.org/officeDocument/2006/relationships" id="258" r:id="Rd9ef28e570344fba"/>
    <p:sldId xmlns:r="http://schemas.openxmlformats.org/officeDocument/2006/relationships" id="259" r:id="R4ff0f400e7cd4b73"/>
    <p:sldId xmlns:r="http://schemas.openxmlformats.org/officeDocument/2006/relationships" id="260" r:id="R2677da900d404cce"/>
    <p:sldId xmlns:r="http://schemas.openxmlformats.org/officeDocument/2006/relationships" id="261" r:id="R30e4ef6ceb5c4e71"/>
    <p:sldId xmlns:r="http://schemas.openxmlformats.org/officeDocument/2006/relationships" id="262" r:id="Rd3616aba8ae5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ba5012cbb43f6" /><Relationship Type="http://schemas.openxmlformats.org/officeDocument/2006/relationships/slide" Target="/ppt/slides/slide1.xml" Id="Re38db6f4237a4e78" /><Relationship Type="http://schemas.openxmlformats.org/officeDocument/2006/relationships/slide" Target="/ppt/slides/slide2.xml" Id="Ra5482857fe1d4e5b" /><Relationship Type="http://schemas.openxmlformats.org/officeDocument/2006/relationships/slide" Target="/ppt/slides/slide3.xml" Id="Rd9ef28e570344fba" /><Relationship Type="http://schemas.openxmlformats.org/officeDocument/2006/relationships/slide" Target="/ppt/slides/slide4.xml" Id="R4ff0f400e7cd4b73" /><Relationship Type="http://schemas.openxmlformats.org/officeDocument/2006/relationships/slide" Target="/ppt/slides/slide5.xml" Id="R2677da900d404cce" /><Relationship Type="http://schemas.openxmlformats.org/officeDocument/2006/relationships/slide" Target="/ppt/slides/slide6.xml" Id="R30e4ef6ceb5c4e71" /><Relationship Type="http://schemas.openxmlformats.org/officeDocument/2006/relationships/slide" Target="/ppt/slides/slide7.xml" Id="Rd3616aba8ae5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06a8927b6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efc861384bfa" /><Relationship Type="http://schemas.openxmlformats.org/officeDocument/2006/relationships/theme" Target="/ppt/slideMasters/theme/theme1.xml" Id="R0e2bcb1b681a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befc86138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cdc31df5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dfb110fe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5880126e1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748aac0f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cb658f97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b94dee00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8e34f775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VESTBY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5 731 897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