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726eef0c094c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eeab27685f45c3"/>
  </p:sldMasterIdLst>
  <p:sldIdLst>
    <p:sldId xmlns:r="http://schemas.openxmlformats.org/officeDocument/2006/relationships" id="256" r:id="R65215856a60e4a0d"/>
    <p:sldId xmlns:r="http://schemas.openxmlformats.org/officeDocument/2006/relationships" id="257" r:id="R569adfdb00c34779"/>
    <p:sldId xmlns:r="http://schemas.openxmlformats.org/officeDocument/2006/relationships" id="258" r:id="R446c728317354598"/>
    <p:sldId xmlns:r="http://schemas.openxmlformats.org/officeDocument/2006/relationships" id="259" r:id="R1a5f3e74a3024db5"/>
    <p:sldId xmlns:r="http://schemas.openxmlformats.org/officeDocument/2006/relationships" id="260" r:id="Ra479db4426f0469c"/>
    <p:sldId xmlns:r="http://schemas.openxmlformats.org/officeDocument/2006/relationships" id="261" r:id="R21408a7c43e84ffa"/>
    <p:sldId xmlns:r="http://schemas.openxmlformats.org/officeDocument/2006/relationships" id="262" r:id="R4f8a9f68a3a847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eab27685f45c3" /><Relationship Type="http://schemas.openxmlformats.org/officeDocument/2006/relationships/slide" Target="/ppt/slides/slide1.xml" Id="R65215856a60e4a0d" /><Relationship Type="http://schemas.openxmlformats.org/officeDocument/2006/relationships/slide" Target="/ppt/slides/slide2.xml" Id="R569adfdb00c34779" /><Relationship Type="http://schemas.openxmlformats.org/officeDocument/2006/relationships/slide" Target="/ppt/slides/slide3.xml" Id="R446c728317354598" /><Relationship Type="http://schemas.openxmlformats.org/officeDocument/2006/relationships/slide" Target="/ppt/slides/slide4.xml" Id="R1a5f3e74a3024db5" /><Relationship Type="http://schemas.openxmlformats.org/officeDocument/2006/relationships/slide" Target="/ppt/slides/slide5.xml" Id="Ra479db4426f0469c" /><Relationship Type="http://schemas.openxmlformats.org/officeDocument/2006/relationships/slide" Target="/ppt/slides/slide6.xml" Id="R21408a7c43e84ffa" /><Relationship Type="http://schemas.openxmlformats.org/officeDocument/2006/relationships/slide" Target="/ppt/slides/slide7.xml" Id="R4f8a9f68a3a847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9da06a6df4a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6082f226144fa" /><Relationship Type="http://schemas.openxmlformats.org/officeDocument/2006/relationships/theme" Target="/ppt/slideMasters/theme/theme1.xml" Id="R8fea50b531324d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46082f226144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f98813f464a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d4e63097a42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4cb2a2d1f47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553f5306644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f58f261c74f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17351d59c41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c442415c44f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 AS ble etablert [år] og holder til i Tingvatn.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2 551 894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9 937 647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9 941 750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VERDAL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Håkon Verdal, Helleveien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4595 Tingvatn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919 936 002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 AS</a:t>
            </a:r>
          </a:p>
        </p:txBody>
      </p:sp>
    </p:spTree>
  </p:cSld>
  <p:clrMapOvr>
    <a:masterClrMapping xmlns:a="http://schemas.openxmlformats.org/drawingml/2006/main"/>
  </p:clrMapOvr>
</p:sld>
</file>