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fe90b2b38c42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0d08118f4344b1"/>
  </p:sldMasterIdLst>
  <p:sldIdLst>
    <p:sldId xmlns:r="http://schemas.openxmlformats.org/officeDocument/2006/relationships" id="256" r:id="R75ca21a4990d42f4"/>
    <p:sldId xmlns:r="http://schemas.openxmlformats.org/officeDocument/2006/relationships" id="257" r:id="Rab51f728cad940ee"/>
    <p:sldId xmlns:r="http://schemas.openxmlformats.org/officeDocument/2006/relationships" id="258" r:id="Rfb26beffc9a54341"/>
    <p:sldId xmlns:r="http://schemas.openxmlformats.org/officeDocument/2006/relationships" id="259" r:id="R628a55faf2fa485f"/>
    <p:sldId xmlns:r="http://schemas.openxmlformats.org/officeDocument/2006/relationships" id="260" r:id="R4c2f0903af2b46ae"/>
    <p:sldId xmlns:r="http://schemas.openxmlformats.org/officeDocument/2006/relationships" id="261" r:id="Rc0121e65bc1740df"/>
    <p:sldId xmlns:r="http://schemas.openxmlformats.org/officeDocument/2006/relationships" id="262" r:id="R02ff8b0c250e4a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d08118f4344b1" /><Relationship Type="http://schemas.openxmlformats.org/officeDocument/2006/relationships/slide" Target="/ppt/slides/slide1.xml" Id="R75ca21a4990d42f4" /><Relationship Type="http://schemas.openxmlformats.org/officeDocument/2006/relationships/slide" Target="/ppt/slides/slide2.xml" Id="Rab51f728cad940ee" /><Relationship Type="http://schemas.openxmlformats.org/officeDocument/2006/relationships/slide" Target="/ppt/slides/slide3.xml" Id="Rfb26beffc9a54341" /><Relationship Type="http://schemas.openxmlformats.org/officeDocument/2006/relationships/slide" Target="/ppt/slides/slide4.xml" Id="R628a55faf2fa485f" /><Relationship Type="http://schemas.openxmlformats.org/officeDocument/2006/relationships/slide" Target="/ppt/slides/slide5.xml" Id="R4c2f0903af2b46ae" /><Relationship Type="http://schemas.openxmlformats.org/officeDocument/2006/relationships/slide" Target="/ppt/slides/slide6.xml" Id="Rc0121e65bc1740df" /><Relationship Type="http://schemas.openxmlformats.org/officeDocument/2006/relationships/slide" Target="/ppt/slides/slide7.xml" Id="R02ff8b0c250e4a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cf962af6be4f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31273dd0841a8" /><Relationship Type="http://schemas.openxmlformats.org/officeDocument/2006/relationships/theme" Target="/ppt/slideMasters/theme/theme1.xml" Id="R2a0f4989773642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931273dd0841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38f5895cc47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0d70b503e47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d8368edbf42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a90a52c2349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4a09e7d4e46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5e4db260b42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4bd8296384b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TOHO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2 065 248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6 705 046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6 712 504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HOPE TOR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Bønesskogen 230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5154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919 941 766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TOHO AS</a:t>
            </a:r>
          </a:p>
        </p:txBody>
      </p:sp>
    </p:spTree>
  </p:cSld>
  <p:clrMapOvr>
    <a:masterClrMapping xmlns:a="http://schemas.openxmlformats.org/drawingml/2006/main"/>
  </p:clrMapOvr>
</p:sld>
</file>