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1806cdaed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c6845c1bc4430"/>
  </p:sldMasterIdLst>
  <p:sldIdLst>
    <p:sldId xmlns:r="http://schemas.openxmlformats.org/officeDocument/2006/relationships" id="256" r:id="R0fc332f3a11b46cc"/>
    <p:sldId xmlns:r="http://schemas.openxmlformats.org/officeDocument/2006/relationships" id="257" r:id="R8c71a554023d4670"/>
    <p:sldId xmlns:r="http://schemas.openxmlformats.org/officeDocument/2006/relationships" id="258" r:id="R677a962ba34e4cc8"/>
    <p:sldId xmlns:r="http://schemas.openxmlformats.org/officeDocument/2006/relationships" id="259" r:id="R69795c946cd2481c"/>
    <p:sldId xmlns:r="http://schemas.openxmlformats.org/officeDocument/2006/relationships" id="260" r:id="Ra046622ff26340d9"/>
    <p:sldId xmlns:r="http://schemas.openxmlformats.org/officeDocument/2006/relationships" id="261" r:id="R1c0f9872df9d437b"/>
    <p:sldId xmlns:r="http://schemas.openxmlformats.org/officeDocument/2006/relationships" id="262" r:id="Rc27ca152b88f42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c6845c1bc4430" /><Relationship Type="http://schemas.openxmlformats.org/officeDocument/2006/relationships/slide" Target="/ppt/slides/slide1.xml" Id="R0fc332f3a11b46cc" /><Relationship Type="http://schemas.openxmlformats.org/officeDocument/2006/relationships/slide" Target="/ppt/slides/slide2.xml" Id="R8c71a554023d4670" /><Relationship Type="http://schemas.openxmlformats.org/officeDocument/2006/relationships/slide" Target="/ppt/slides/slide3.xml" Id="R677a962ba34e4cc8" /><Relationship Type="http://schemas.openxmlformats.org/officeDocument/2006/relationships/slide" Target="/ppt/slides/slide4.xml" Id="R69795c946cd2481c" /><Relationship Type="http://schemas.openxmlformats.org/officeDocument/2006/relationships/slide" Target="/ppt/slides/slide5.xml" Id="Ra046622ff26340d9" /><Relationship Type="http://schemas.openxmlformats.org/officeDocument/2006/relationships/slide" Target="/ppt/slides/slide6.xml" Id="R1c0f9872df9d437b" /><Relationship Type="http://schemas.openxmlformats.org/officeDocument/2006/relationships/slide" Target="/ppt/slides/slide7.xml" Id="Rc27ca152b88f42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62d29850d4d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faf167bab24d08" /><Relationship Type="http://schemas.openxmlformats.org/officeDocument/2006/relationships/theme" Target="/ppt/slideMasters/theme/theme1.xml" Id="R8912c4fe2e4442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faf167bab2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6baa8c90d46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778a351740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17b7c3e7a44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f944e36a247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c9dd689c4c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09d5e855b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69a41617c41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HODNE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−4 384 718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266 401 429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885 051 428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944 161 522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Vigelands vei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919 954 396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HODNE INVEST AS</a:t>
            </a:r>
          </a:p>
        </p:txBody>
      </p:sp>
    </p:spTree>
  </p:cSld>
  <p:clrMapOvr>
    <a:masterClrMapping xmlns:a="http://schemas.openxmlformats.org/drawingml/2006/main"/>
  </p:clrMapOvr>
</p:sld>
</file>