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caa9cd2c6d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22469f9e9649fc"/>
  </p:sldMasterIdLst>
  <p:sldIdLst>
    <p:sldId xmlns:r="http://schemas.openxmlformats.org/officeDocument/2006/relationships" id="256" r:id="R3a33516bbc81490a"/>
    <p:sldId xmlns:r="http://schemas.openxmlformats.org/officeDocument/2006/relationships" id="257" r:id="R05b93d5a25d5405d"/>
    <p:sldId xmlns:r="http://schemas.openxmlformats.org/officeDocument/2006/relationships" id="258" r:id="R1075c9db4c474c3f"/>
    <p:sldId xmlns:r="http://schemas.openxmlformats.org/officeDocument/2006/relationships" id="259" r:id="R5d28a8c020da4746"/>
    <p:sldId xmlns:r="http://schemas.openxmlformats.org/officeDocument/2006/relationships" id="260" r:id="Rcf63083d3296457b"/>
    <p:sldId xmlns:r="http://schemas.openxmlformats.org/officeDocument/2006/relationships" id="261" r:id="R42f3ea2304414c71"/>
    <p:sldId xmlns:r="http://schemas.openxmlformats.org/officeDocument/2006/relationships" id="262" r:id="R48e90bb52188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2469f9e9649fc" /><Relationship Type="http://schemas.openxmlformats.org/officeDocument/2006/relationships/slide" Target="/ppt/slides/slide1.xml" Id="R3a33516bbc81490a" /><Relationship Type="http://schemas.openxmlformats.org/officeDocument/2006/relationships/slide" Target="/ppt/slides/slide2.xml" Id="R05b93d5a25d5405d" /><Relationship Type="http://schemas.openxmlformats.org/officeDocument/2006/relationships/slide" Target="/ppt/slides/slide3.xml" Id="R1075c9db4c474c3f" /><Relationship Type="http://schemas.openxmlformats.org/officeDocument/2006/relationships/slide" Target="/ppt/slides/slide4.xml" Id="R5d28a8c020da4746" /><Relationship Type="http://schemas.openxmlformats.org/officeDocument/2006/relationships/slide" Target="/ppt/slides/slide5.xml" Id="Rcf63083d3296457b" /><Relationship Type="http://schemas.openxmlformats.org/officeDocument/2006/relationships/slide" Target="/ppt/slides/slide6.xml" Id="R42f3ea2304414c71" /><Relationship Type="http://schemas.openxmlformats.org/officeDocument/2006/relationships/slide" Target="/ppt/slides/slide7.xml" Id="R48e90bb52188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808026e9a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70b02d6ab47a6" /><Relationship Type="http://schemas.openxmlformats.org/officeDocument/2006/relationships/theme" Target="/ppt/slideMasters/theme/theme1.xml" Id="Rf664d80207f4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70b02d6ab47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8702f4304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02949234446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eccd0b5544c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d78863b41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4bbd5240344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dd8c65fab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c949c283540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18 425 990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ZONESTAR HOLDING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