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eea93ebf0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8e436c50d4fc4"/>
  </p:sldMasterIdLst>
  <p:sldIdLst>
    <p:sldId xmlns:r="http://schemas.openxmlformats.org/officeDocument/2006/relationships" id="256" r:id="Rd607c08ef3fd46c0"/>
    <p:sldId xmlns:r="http://schemas.openxmlformats.org/officeDocument/2006/relationships" id="257" r:id="Recfb71eb53384962"/>
    <p:sldId xmlns:r="http://schemas.openxmlformats.org/officeDocument/2006/relationships" id="258" r:id="R1178aea19c39484f"/>
    <p:sldId xmlns:r="http://schemas.openxmlformats.org/officeDocument/2006/relationships" id="259" r:id="Rcdf3c42218214a6f"/>
    <p:sldId xmlns:r="http://schemas.openxmlformats.org/officeDocument/2006/relationships" id="260" r:id="R3183ab165fa744b8"/>
    <p:sldId xmlns:r="http://schemas.openxmlformats.org/officeDocument/2006/relationships" id="261" r:id="Rb343c5a69af94ebf"/>
    <p:sldId xmlns:r="http://schemas.openxmlformats.org/officeDocument/2006/relationships" id="262" r:id="R13d3fb0bf223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8e436c50d4fc4" /><Relationship Type="http://schemas.openxmlformats.org/officeDocument/2006/relationships/slide" Target="/ppt/slides/slide1.xml" Id="Rd607c08ef3fd46c0" /><Relationship Type="http://schemas.openxmlformats.org/officeDocument/2006/relationships/slide" Target="/ppt/slides/slide2.xml" Id="Recfb71eb53384962" /><Relationship Type="http://schemas.openxmlformats.org/officeDocument/2006/relationships/slide" Target="/ppt/slides/slide3.xml" Id="R1178aea19c39484f" /><Relationship Type="http://schemas.openxmlformats.org/officeDocument/2006/relationships/slide" Target="/ppt/slides/slide4.xml" Id="Rcdf3c42218214a6f" /><Relationship Type="http://schemas.openxmlformats.org/officeDocument/2006/relationships/slide" Target="/ppt/slides/slide5.xml" Id="R3183ab165fa744b8" /><Relationship Type="http://schemas.openxmlformats.org/officeDocument/2006/relationships/slide" Target="/ppt/slides/slide6.xml" Id="Rb343c5a69af94ebf" /><Relationship Type="http://schemas.openxmlformats.org/officeDocument/2006/relationships/slide" Target="/ppt/slides/slide7.xml" Id="R13d3fb0bf223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a2c115029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86c472c254956" /><Relationship Type="http://schemas.openxmlformats.org/officeDocument/2006/relationships/theme" Target="/ppt/slideMasters/theme/theme1.xml" Id="Rb5f40287c8fb48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86c472c25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b0019d48b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65625c5a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b13fd546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00cf30bf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c02daaf0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06d4694b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ace60908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ROSASEAE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ROSASEAE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328 666 157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359 009 142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HENRIK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919 966 289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ROSASEAE INVEST AS</a:t>
            </a:r>
          </a:p>
        </p:txBody>
      </p:sp>
    </p:spTree>
  </p:cSld>
  <p:clrMapOvr>
    <a:masterClrMapping xmlns:a="http://schemas.openxmlformats.org/drawingml/2006/main"/>
  </p:clrMapOvr>
</p:sld>
</file>