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3c032ce38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282176faf4832"/>
  </p:sldMasterIdLst>
  <p:sldIdLst>
    <p:sldId xmlns:r="http://schemas.openxmlformats.org/officeDocument/2006/relationships" id="256" r:id="Rdf08667741224964"/>
    <p:sldId xmlns:r="http://schemas.openxmlformats.org/officeDocument/2006/relationships" id="257" r:id="Rf9bc4c82b265498e"/>
    <p:sldId xmlns:r="http://schemas.openxmlformats.org/officeDocument/2006/relationships" id="258" r:id="R0d4a32603c2a4e22"/>
    <p:sldId xmlns:r="http://schemas.openxmlformats.org/officeDocument/2006/relationships" id="259" r:id="R3efb59ee77db4507"/>
    <p:sldId xmlns:r="http://schemas.openxmlformats.org/officeDocument/2006/relationships" id="260" r:id="R9721ebea67a54943"/>
    <p:sldId xmlns:r="http://schemas.openxmlformats.org/officeDocument/2006/relationships" id="261" r:id="Rbc4a0e40004948db"/>
    <p:sldId xmlns:r="http://schemas.openxmlformats.org/officeDocument/2006/relationships" id="262" r:id="Raa9a192925c4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282176faf4832" /><Relationship Type="http://schemas.openxmlformats.org/officeDocument/2006/relationships/slide" Target="/ppt/slides/slide1.xml" Id="Rdf08667741224964" /><Relationship Type="http://schemas.openxmlformats.org/officeDocument/2006/relationships/slide" Target="/ppt/slides/slide2.xml" Id="Rf9bc4c82b265498e" /><Relationship Type="http://schemas.openxmlformats.org/officeDocument/2006/relationships/slide" Target="/ppt/slides/slide3.xml" Id="R0d4a32603c2a4e22" /><Relationship Type="http://schemas.openxmlformats.org/officeDocument/2006/relationships/slide" Target="/ppt/slides/slide4.xml" Id="R3efb59ee77db4507" /><Relationship Type="http://schemas.openxmlformats.org/officeDocument/2006/relationships/slide" Target="/ppt/slides/slide5.xml" Id="R9721ebea67a54943" /><Relationship Type="http://schemas.openxmlformats.org/officeDocument/2006/relationships/slide" Target="/ppt/slides/slide6.xml" Id="Rbc4a0e40004948db" /><Relationship Type="http://schemas.openxmlformats.org/officeDocument/2006/relationships/slide" Target="/ppt/slides/slide7.xml" Id="Raa9a192925c4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45ab94e56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7e1903a44d67" /><Relationship Type="http://schemas.openxmlformats.org/officeDocument/2006/relationships/theme" Target="/ppt/slideMasters/theme/theme1.xml" Id="R18c844907055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87e1903a4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d54774d6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86de8b60d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9643a507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2aadc4e0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79a07388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2458bfae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9aa635cc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ROSALES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274 154 911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358 655 071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EMILIE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919 966 319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