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456f15ede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6b20d4bbb47f4"/>
  </p:sldMasterIdLst>
  <p:sldIdLst>
    <p:sldId xmlns:r="http://schemas.openxmlformats.org/officeDocument/2006/relationships" id="256" r:id="R5ac41235439446d8"/>
    <p:sldId xmlns:r="http://schemas.openxmlformats.org/officeDocument/2006/relationships" id="257" r:id="R7ef066a0c447467e"/>
    <p:sldId xmlns:r="http://schemas.openxmlformats.org/officeDocument/2006/relationships" id="258" r:id="Rbdec8344de7f400f"/>
    <p:sldId xmlns:r="http://schemas.openxmlformats.org/officeDocument/2006/relationships" id="259" r:id="Rd5dbdf489d84416c"/>
    <p:sldId xmlns:r="http://schemas.openxmlformats.org/officeDocument/2006/relationships" id="260" r:id="Rfde15a5eceeb4a74"/>
    <p:sldId xmlns:r="http://schemas.openxmlformats.org/officeDocument/2006/relationships" id="261" r:id="R62717fd79ae94cef"/>
    <p:sldId xmlns:r="http://schemas.openxmlformats.org/officeDocument/2006/relationships" id="262" r:id="R8ade239e1dff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6b20d4bbb47f4" /><Relationship Type="http://schemas.openxmlformats.org/officeDocument/2006/relationships/slide" Target="/ppt/slides/slide1.xml" Id="R5ac41235439446d8" /><Relationship Type="http://schemas.openxmlformats.org/officeDocument/2006/relationships/slide" Target="/ppt/slides/slide2.xml" Id="R7ef066a0c447467e" /><Relationship Type="http://schemas.openxmlformats.org/officeDocument/2006/relationships/slide" Target="/ppt/slides/slide3.xml" Id="Rbdec8344de7f400f" /><Relationship Type="http://schemas.openxmlformats.org/officeDocument/2006/relationships/slide" Target="/ppt/slides/slide4.xml" Id="Rd5dbdf489d84416c" /><Relationship Type="http://schemas.openxmlformats.org/officeDocument/2006/relationships/slide" Target="/ppt/slides/slide5.xml" Id="Rfde15a5eceeb4a74" /><Relationship Type="http://schemas.openxmlformats.org/officeDocument/2006/relationships/slide" Target="/ppt/slides/slide6.xml" Id="R62717fd79ae94cef" /><Relationship Type="http://schemas.openxmlformats.org/officeDocument/2006/relationships/slide" Target="/ppt/slides/slide7.xml" Id="R8ade239e1dff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0912ccf3e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3fd5296248d1" /><Relationship Type="http://schemas.openxmlformats.org/officeDocument/2006/relationships/theme" Target="/ppt/slideMasters/theme/theme1.xml" Id="R147aaca507ea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c3fd52962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5c05842b6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fb683d1ab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142f58e1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ca8a659a4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281ca01e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93119722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8a0b21c37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