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47b8f35e5c4a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2ef47a500647db"/>
  </p:sldMasterIdLst>
  <p:sldIdLst>
    <p:sldId xmlns:r="http://schemas.openxmlformats.org/officeDocument/2006/relationships" id="256" r:id="R9f3dca8d3e2d46d7"/>
    <p:sldId xmlns:r="http://schemas.openxmlformats.org/officeDocument/2006/relationships" id="257" r:id="R5863c48122d449e7"/>
    <p:sldId xmlns:r="http://schemas.openxmlformats.org/officeDocument/2006/relationships" id="258" r:id="Rd810eb29e1004a9f"/>
    <p:sldId xmlns:r="http://schemas.openxmlformats.org/officeDocument/2006/relationships" id="259" r:id="R428ce31487654dc8"/>
    <p:sldId xmlns:r="http://schemas.openxmlformats.org/officeDocument/2006/relationships" id="260" r:id="Ra2e4ab9469d94159"/>
    <p:sldId xmlns:r="http://schemas.openxmlformats.org/officeDocument/2006/relationships" id="261" r:id="R08cce5fecb574791"/>
    <p:sldId xmlns:r="http://schemas.openxmlformats.org/officeDocument/2006/relationships" id="262" r:id="Rf5d1bdad5ae444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2ef47a500647db" /><Relationship Type="http://schemas.openxmlformats.org/officeDocument/2006/relationships/slide" Target="/ppt/slides/slide1.xml" Id="R9f3dca8d3e2d46d7" /><Relationship Type="http://schemas.openxmlformats.org/officeDocument/2006/relationships/slide" Target="/ppt/slides/slide2.xml" Id="R5863c48122d449e7" /><Relationship Type="http://schemas.openxmlformats.org/officeDocument/2006/relationships/slide" Target="/ppt/slides/slide3.xml" Id="Rd810eb29e1004a9f" /><Relationship Type="http://schemas.openxmlformats.org/officeDocument/2006/relationships/slide" Target="/ppt/slides/slide4.xml" Id="R428ce31487654dc8" /><Relationship Type="http://schemas.openxmlformats.org/officeDocument/2006/relationships/slide" Target="/ppt/slides/slide5.xml" Id="Ra2e4ab9469d94159" /><Relationship Type="http://schemas.openxmlformats.org/officeDocument/2006/relationships/slide" Target="/ppt/slides/slide6.xml" Id="R08cce5fecb574791" /><Relationship Type="http://schemas.openxmlformats.org/officeDocument/2006/relationships/slide" Target="/ppt/slides/slide7.xml" Id="Rf5d1bdad5ae444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27f6ff467945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51d8a3946447b" /><Relationship Type="http://schemas.openxmlformats.org/officeDocument/2006/relationships/theme" Target="/ppt/slideMasters/theme/theme1.xml" Id="Reec57e15354d43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951d8a394644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38a1685f944a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cdcf931be4b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d7314bd17e4e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11de9e604d45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6ded9e1b745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bb10f9f9bf47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830c4436047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BSJ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BSJ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−22 153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2 510 894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24 182 402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24 198 403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ANDREAS SELVIK JACOBSEN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Jacobsen, P. A. Munchs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920 000 037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