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afdba3a6d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dbde1816f40f5"/>
  </p:sldMasterIdLst>
  <p:sldIdLst>
    <p:sldId xmlns:r="http://schemas.openxmlformats.org/officeDocument/2006/relationships" id="256" r:id="Raf01a57e04724e9e"/>
    <p:sldId xmlns:r="http://schemas.openxmlformats.org/officeDocument/2006/relationships" id="257" r:id="R39a4e2ae9d374b33"/>
    <p:sldId xmlns:r="http://schemas.openxmlformats.org/officeDocument/2006/relationships" id="258" r:id="R22f027ab07884ed2"/>
    <p:sldId xmlns:r="http://schemas.openxmlformats.org/officeDocument/2006/relationships" id="259" r:id="Rb01bc9ca7a9e4084"/>
    <p:sldId xmlns:r="http://schemas.openxmlformats.org/officeDocument/2006/relationships" id="260" r:id="R021453da1c78431c"/>
    <p:sldId xmlns:r="http://schemas.openxmlformats.org/officeDocument/2006/relationships" id="261" r:id="Rfe08c9c5c11642ab"/>
    <p:sldId xmlns:r="http://schemas.openxmlformats.org/officeDocument/2006/relationships" id="262" r:id="R50ddaecd4571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dbde1816f40f5" /><Relationship Type="http://schemas.openxmlformats.org/officeDocument/2006/relationships/slide" Target="/ppt/slides/slide1.xml" Id="Raf01a57e04724e9e" /><Relationship Type="http://schemas.openxmlformats.org/officeDocument/2006/relationships/slide" Target="/ppt/slides/slide2.xml" Id="R39a4e2ae9d374b33" /><Relationship Type="http://schemas.openxmlformats.org/officeDocument/2006/relationships/slide" Target="/ppt/slides/slide3.xml" Id="R22f027ab07884ed2" /><Relationship Type="http://schemas.openxmlformats.org/officeDocument/2006/relationships/slide" Target="/ppt/slides/slide4.xml" Id="Rb01bc9ca7a9e4084" /><Relationship Type="http://schemas.openxmlformats.org/officeDocument/2006/relationships/slide" Target="/ppt/slides/slide5.xml" Id="R021453da1c78431c" /><Relationship Type="http://schemas.openxmlformats.org/officeDocument/2006/relationships/slide" Target="/ppt/slides/slide6.xml" Id="Rfe08c9c5c11642ab" /><Relationship Type="http://schemas.openxmlformats.org/officeDocument/2006/relationships/slide" Target="/ppt/slides/slide7.xml" Id="R50ddaecd4571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7810622bb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633a186a4e29" /><Relationship Type="http://schemas.openxmlformats.org/officeDocument/2006/relationships/theme" Target="/ppt/slideMasters/theme/theme1.xml" Id="Rc84b556d4619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0633a186a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01aa8832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ab8b2eda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87f69bff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57cef04d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2a1573cc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fc777ec3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1b59a7de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 HOLDING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23 828 841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24 674 091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SELVIK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Eidsvågskogen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5104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 HOLDING AS</a:t>
            </a:r>
          </a:p>
        </p:txBody>
      </p:sp>
    </p:spTree>
  </p:cSld>
  <p:clrMapOvr>
    <a:masterClrMapping xmlns:a="http://schemas.openxmlformats.org/drawingml/2006/main"/>
  </p:clrMapOvr>
</p:sld>
</file>