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538534592e4c6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837d583bd2c4cc3"/>
  </p:sldMasterIdLst>
  <p:sldIdLst>
    <p:sldId xmlns:r="http://schemas.openxmlformats.org/officeDocument/2006/relationships" id="256" r:id="Re68123d208774265"/>
    <p:sldId xmlns:r="http://schemas.openxmlformats.org/officeDocument/2006/relationships" id="257" r:id="Rd4f699d306014df8"/>
    <p:sldId xmlns:r="http://schemas.openxmlformats.org/officeDocument/2006/relationships" id="258" r:id="R98c94921df49459e"/>
    <p:sldId xmlns:r="http://schemas.openxmlformats.org/officeDocument/2006/relationships" id="259" r:id="R0cc1132b141f44cd"/>
    <p:sldId xmlns:r="http://schemas.openxmlformats.org/officeDocument/2006/relationships" id="260" r:id="R16bc60cc50774548"/>
    <p:sldId xmlns:r="http://schemas.openxmlformats.org/officeDocument/2006/relationships" id="261" r:id="R44c994e67cad4520"/>
    <p:sldId xmlns:r="http://schemas.openxmlformats.org/officeDocument/2006/relationships" id="262" r:id="R1f6d8c68c8f34a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37d583bd2c4cc3" /><Relationship Type="http://schemas.openxmlformats.org/officeDocument/2006/relationships/slide" Target="/ppt/slides/slide1.xml" Id="Re68123d208774265" /><Relationship Type="http://schemas.openxmlformats.org/officeDocument/2006/relationships/slide" Target="/ppt/slides/slide2.xml" Id="Rd4f699d306014df8" /><Relationship Type="http://schemas.openxmlformats.org/officeDocument/2006/relationships/slide" Target="/ppt/slides/slide3.xml" Id="R98c94921df49459e" /><Relationship Type="http://schemas.openxmlformats.org/officeDocument/2006/relationships/slide" Target="/ppt/slides/slide4.xml" Id="R0cc1132b141f44cd" /><Relationship Type="http://schemas.openxmlformats.org/officeDocument/2006/relationships/slide" Target="/ppt/slides/slide5.xml" Id="R16bc60cc50774548" /><Relationship Type="http://schemas.openxmlformats.org/officeDocument/2006/relationships/slide" Target="/ppt/slides/slide6.xml" Id="R44c994e67cad4520" /><Relationship Type="http://schemas.openxmlformats.org/officeDocument/2006/relationships/slide" Target="/ppt/slides/slide7.xml" Id="R1f6d8c68c8f34a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2126ec5f7048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ba1504be0346b9" /><Relationship Type="http://schemas.openxmlformats.org/officeDocument/2006/relationships/theme" Target="/ppt/slideMasters/theme/theme1.xml" Id="R935d6c20be744e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ba1504be0346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c164fd2ac34b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7fbd462dd745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e38ab0d7341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590e17804495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55e4cc572046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5889f4d3845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81e07583048d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REVISOR LARS KLYVE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LARS KLYVE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REVISOR LARS KLYVE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LARS KLYVE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LARS KLYVE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LARS KLYVE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1 515 698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132 530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101 764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259 989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514 030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LARS KLYVE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KLYVE HOLDING AS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KLYVE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LARS KLYVE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Uttrågata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5700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post@larsklyve.no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www.larsklyve.no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920 035 809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REVISOR LARS KLYVE AS</a:t>
            </a:r>
          </a:p>
        </p:txBody>
      </p:sp>
    </p:spTree>
  </p:cSld>
  <p:clrMapOvr>
    <a:masterClrMapping xmlns:a="http://schemas.openxmlformats.org/drawingml/2006/main"/>
  </p:clrMapOvr>
</p:sld>
</file>