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30e660f85643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131a0e38044534"/>
  </p:sldMasterIdLst>
  <p:sldIdLst>
    <p:sldId xmlns:r="http://schemas.openxmlformats.org/officeDocument/2006/relationships" id="256" r:id="R1306b0911f4f4f20"/>
    <p:sldId xmlns:r="http://schemas.openxmlformats.org/officeDocument/2006/relationships" id="257" r:id="R547d816ee8c04bba"/>
    <p:sldId xmlns:r="http://schemas.openxmlformats.org/officeDocument/2006/relationships" id="258" r:id="R5975569efb70487e"/>
    <p:sldId xmlns:r="http://schemas.openxmlformats.org/officeDocument/2006/relationships" id="259" r:id="R1616f5cd9a354fb8"/>
    <p:sldId xmlns:r="http://schemas.openxmlformats.org/officeDocument/2006/relationships" id="260" r:id="R3524ddaf569d455b"/>
    <p:sldId xmlns:r="http://schemas.openxmlformats.org/officeDocument/2006/relationships" id="261" r:id="Rc1a4473ef1394f77"/>
    <p:sldId xmlns:r="http://schemas.openxmlformats.org/officeDocument/2006/relationships" id="262" r:id="Rd2b922da7d8e47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131a0e38044534" /><Relationship Type="http://schemas.openxmlformats.org/officeDocument/2006/relationships/slide" Target="/ppt/slides/slide1.xml" Id="R1306b0911f4f4f20" /><Relationship Type="http://schemas.openxmlformats.org/officeDocument/2006/relationships/slide" Target="/ppt/slides/slide2.xml" Id="R547d816ee8c04bba" /><Relationship Type="http://schemas.openxmlformats.org/officeDocument/2006/relationships/slide" Target="/ppt/slides/slide3.xml" Id="R5975569efb70487e" /><Relationship Type="http://schemas.openxmlformats.org/officeDocument/2006/relationships/slide" Target="/ppt/slides/slide4.xml" Id="R1616f5cd9a354fb8" /><Relationship Type="http://schemas.openxmlformats.org/officeDocument/2006/relationships/slide" Target="/ppt/slides/slide5.xml" Id="R3524ddaf569d455b" /><Relationship Type="http://schemas.openxmlformats.org/officeDocument/2006/relationships/slide" Target="/ppt/slides/slide6.xml" Id="Rc1a4473ef1394f77" /><Relationship Type="http://schemas.openxmlformats.org/officeDocument/2006/relationships/slide" Target="/ppt/slides/slide7.xml" Id="Rd2b922da7d8e47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433ff9cd7547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ac245617c4d02" /><Relationship Type="http://schemas.openxmlformats.org/officeDocument/2006/relationships/theme" Target="/ppt/slideMasters/theme/theme1.xml" Id="Rf994b9e1f71444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9ac245617c4d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b0d3e10d64a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d5333eaf041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25b1dc47847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dcda2723b47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13a61c40449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98365fdf740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7cedca66242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NORIAN MANCO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NORIAN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NORIAN MANCO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NORIAN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NORIAN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NORIAN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41 469 430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37 652 723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39 426 318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NORIAN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NORGE HOLDING AS  –  59,2 %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BELSNES LARS  –  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EKFELT JAY WIRIYA  –  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ROY ARVE  –  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JESSICA LINDGREN  –  1,9 %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NORIAN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Norian Topco AS, Stortingsgata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920 039 995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NORIAN MANCO AS</a:t>
            </a:r>
          </a:p>
        </p:txBody>
      </p:sp>
    </p:spTree>
  </p:cSld>
  <p:clrMapOvr>
    <a:masterClrMapping xmlns:a="http://schemas.openxmlformats.org/drawingml/2006/main"/>
  </p:clrMapOvr>
</p:sld>
</file>