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6bf194903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c279f8e094af8"/>
  </p:sldMasterIdLst>
  <p:sldIdLst>
    <p:sldId xmlns:r="http://schemas.openxmlformats.org/officeDocument/2006/relationships" id="256" r:id="R38625b7e5ee74d4e"/>
    <p:sldId xmlns:r="http://schemas.openxmlformats.org/officeDocument/2006/relationships" id="257" r:id="R044b696945cc49a2"/>
    <p:sldId xmlns:r="http://schemas.openxmlformats.org/officeDocument/2006/relationships" id="258" r:id="R1c06d2dacbce4fb7"/>
    <p:sldId xmlns:r="http://schemas.openxmlformats.org/officeDocument/2006/relationships" id="259" r:id="Rf034e47d5af54c00"/>
    <p:sldId xmlns:r="http://schemas.openxmlformats.org/officeDocument/2006/relationships" id="260" r:id="R20b3ca8a38f14ff2"/>
    <p:sldId xmlns:r="http://schemas.openxmlformats.org/officeDocument/2006/relationships" id="261" r:id="Rea8700e0445d486c"/>
    <p:sldId xmlns:r="http://schemas.openxmlformats.org/officeDocument/2006/relationships" id="262" r:id="Rcb68da6e3a03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c279f8e094af8" /><Relationship Type="http://schemas.openxmlformats.org/officeDocument/2006/relationships/slide" Target="/ppt/slides/slide1.xml" Id="R38625b7e5ee74d4e" /><Relationship Type="http://schemas.openxmlformats.org/officeDocument/2006/relationships/slide" Target="/ppt/slides/slide2.xml" Id="R044b696945cc49a2" /><Relationship Type="http://schemas.openxmlformats.org/officeDocument/2006/relationships/slide" Target="/ppt/slides/slide3.xml" Id="R1c06d2dacbce4fb7" /><Relationship Type="http://schemas.openxmlformats.org/officeDocument/2006/relationships/slide" Target="/ppt/slides/slide4.xml" Id="Rf034e47d5af54c00" /><Relationship Type="http://schemas.openxmlformats.org/officeDocument/2006/relationships/slide" Target="/ppt/slides/slide5.xml" Id="R20b3ca8a38f14ff2" /><Relationship Type="http://schemas.openxmlformats.org/officeDocument/2006/relationships/slide" Target="/ppt/slides/slide6.xml" Id="Rea8700e0445d486c" /><Relationship Type="http://schemas.openxmlformats.org/officeDocument/2006/relationships/slide" Target="/ppt/slides/slide7.xml" Id="Rcb68da6e3a03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6b800a8f4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7eb31a4804085" /><Relationship Type="http://schemas.openxmlformats.org/officeDocument/2006/relationships/theme" Target="/ppt/slideMasters/theme/theme1.xml" Id="R057c352c4385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7eb31a48040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a2ba30538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404bba7c5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330b7f2994d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b38e8ff6b4b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8da0fb4c9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aa93b23f6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2c73d6474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24 938 545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25 033 588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GUNVAR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IV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V AS</a:t>
            </a:r>
          </a:p>
        </p:txBody>
      </p:sp>
    </p:spTree>
  </p:cSld>
  <p:clrMapOvr>
    <a:masterClrMapping xmlns:a="http://schemas.openxmlformats.org/drawingml/2006/main"/>
  </p:clrMapOvr>
</p:sld>
</file>