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c1fafd88594d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8043dc9c745ea"/>
  </p:sldMasterIdLst>
  <p:sldIdLst>
    <p:sldId xmlns:r="http://schemas.openxmlformats.org/officeDocument/2006/relationships" id="256" r:id="Re09848f4e6914d2b"/>
    <p:sldId xmlns:r="http://schemas.openxmlformats.org/officeDocument/2006/relationships" id="257" r:id="R3b2f9699cfae49ff"/>
    <p:sldId xmlns:r="http://schemas.openxmlformats.org/officeDocument/2006/relationships" id="258" r:id="Ra94e409b6b2942f8"/>
    <p:sldId xmlns:r="http://schemas.openxmlformats.org/officeDocument/2006/relationships" id="259" r:id="R6d7effe0dde9445c"/>
    <p:sldId xmlns:r="http://schemas.openxmlformats.org/officeDocument/2006/relationships" id="260" r:id="R781584f2fc4a4d9b"/>
    <p:sldId xmlns:r="http://schemas.openxmlformats.org/officeDocument/2006/relationships" id="261" r:id="R20c84cc92e524737"/>
    <p:sldId xmlns:r="http://schemas.openxmlformats.org/officeDocument/2006/relationships" id="262" r:id="R78ff66f274df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8043dc9c745ea" /><Relationship Type="http://schemas.openxmlformats.org/officeDocument/2006/relationships/slide" Target="/ppt/slides/slide1.xml" Id="Re09848f4e6914d2b" /><Relationship Type="http://schemas.openxmlformats.org/officeDocument/2006/relationships/slide" Target="/ppt/slides/slide2.xml" Id="R3b2f9699cfae49ff" /><Relationship Type="http://schemas.openxmlformats.org/officeDocument/2006/relationships/slide" Target="/ppt/slides/slide3.xml" Id="Ra94e409b6b2942f8" /><Relationship Type="http://schemas.openxmlformats.org/officeDocument/2006/relationships/slide" Target="/ppt/slides/slide4.xml" Id="R6d7effe0dde9445c" /><Relationship Type="http://schemas.openxmlformats.org/officeDocument/2006/relationships/slide" Target="/ppt/slides/slide5.xml" Id="R781584f2fc4a4d9b" /><Relationship Type="http://schemas.openxmlformats.org/officeDocument/2006/relationships/slide" Target="/ppt/slides/slide6.xml" Id="R20c84cc92e524737" /><Relationship Type="http://schemas.openxmlformats.org/officeDocument/2006/relationships/slide" Target="/ppt/slides/slide7.xml" Id="R78ff66f274df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c540673814a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0c8315de549e1" /><Relationship Type="http://schemas.openxmlformats.org/officeDocument/2006/relationships/theme" Target="/ppt/slideMasters/theme/theme1.xml" Id="Rc44aae3bf5904a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0c8315de549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30092ddae42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d9c94280e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2c52b0dd848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b83bc793b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f6a3d726f49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3eed7d40d43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00ac39bb444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HAGEN HOLDING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6 607 405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7 065 350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kai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