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45dd2b4f2b45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cc90d3f8f14881"/>
  </p:sldMasterIdLst>
  <p:sldIdLst>
    <p:sldId xmlns:r="http://schemas.openxmlformats.org/officeDocument/2006/relationships" id="256" r:id="Rd7b3f5c7575e4698"/>
    <p:sldId xmlns:r="http://schemas.openxmlformats.org/officeDocument/2006/relationships" id="257" r:id="Radf11ab12d354d4c"/>
    <p:sldId xmlns:r="http://schemas.openxmlformats.org/officeDocument/2006/relationships" id="258" r:id="Rdaf027c2bc1d46af"/>
    <p:sldId xmlns:r="http://schemas.openxmlformats.org/officeDocument/2006/relationships" id="259" r:id="Re8041af668d3424a"/>
    <p:sldId xmlns:r="http://schemas.openxmlformats.org/officeDocument/2006/relationships" id="260" r:id="R3315205c195743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c90d3f8f14881" /><Relationship Type="http://schemas.openxmlformats.org/officeDocument/2006/relationships/slide" Target="/ppt/slides/slide1.xml" Id="Rd7b3f5c7575e4698" /><Relationship Type="http://schemas.openxmlformats.org/officeDocument/2006/relationships/slide" Target="/ppt/slides/slide2.xml" Id="Radf11ab12d354d4c" /><Relationship Type="http://schemas.openxmlformats.org/officeDocument/2006/relationships/slide" Target="/ppt/slides/slide3.xml" Id="Rdaf027c2bc1d46af" /><Relationship Type="http://schemas.openxmlformats.org/officeDocument/2006/relationships/slide" Target="/ppt/slides/slide4.xml" Id="Re8041af668d3424a" /><Relationship Type="http://schemas.openxmlformats.org/officeDocument/2006/relationships/slide" Target="/ppt/slides/slide5.xml" Id="R3315205c195743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65fcac5dad43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b66daeb9d474f" /><Relationship Type="http://schemas.openxmlformats.org/officeDocument/2006/relationships/theme" Target="/ppt/slideMasters/theme/theme1.xml" Id="Rce14f90ba1ee40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6b66daeb9d47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84a1d819f42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36ef2556e4a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dddaae9df49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a6a1ea0384c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4c6385ec64e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INDRE ØSTFOLD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 ØSTFOLD KOMMUNE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1830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68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920 123 899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