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5b3987810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37ce6cb4c4483"/>
  </p:sldMasterIdLst>
  <p:sldIdLst>
    <p:sldId xmlns:r="http://schemas.openxmlformats.org/officeDocument/2006/relationships" id="256" r:id="R34c9fee77f0345a2"/>
    <p:sldId xmlns:r="http://schemas.openxmlformats.org/officeDocument/2006/relationships" id="257" r:id="R634740eea2424b14"/>
    <p:sldId xmlns:r="http://schemas.openxmlformats.org/officeDocument/2006/relationships" id="258" r:id="R7e5405ef2a5b4959"/>
    <p:sldId xmlns:r="http://schemas.openxmlformats.org/officeDocument/2006/relationships" id="259" r:id="R1a2895d505f349e9"/>
    <p:sldId xmlns:r="http://schemas.openxmlformats.org/officeDocument/2006/relationships" id="260" r:id="R294546d5e6b4468f"/>
    <p:sldId xmlns:r="http://schemas.openxmlformats.org/officeDocument/2006/relationships" id="261" r:id="R85c505aae9934a2c"/>
    <p:sldId xmlns:r="http://schemas.openxmlformats.org/officeDocument/2006/relationships" id="262" r:id="Rca0f0bb5e51e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37ce6cb4c4483" /><Relationship Type="http://schemas.openxmlformats.org/officeDocument/2006/relationships/slide" Target="/ppt/slides/slide1.xml" Id="R34c9fee77f0345a2" /><Relationship Type="http://schemas.openxmlformats.org/officeDocument/2006/relationships/slide" Target="/ppt/slides/slide2.xml" Id="R634740eea2424b14" /><Relationship Type="http://schemas.openxmlformats.org/officeDocument/2006/relationships/slide" Target="/ppt/slides/slide3.xml" Id="R7e5405ef2a5b4959" /><Relationship Type="http://schemas.openxmlformats.org/officeDocument/2006/relationships/slide" Target="/ppt/slides/slide4.xml" Id="R1a2895d505f349e9" /><Relationship Type="http://schemas.openxmlformats.org/officeDocument/2006/relationships/slide" Target="/ppt/slides/slide5.xml" Id="R294546d5e6b4468f" /><Relationship Type="http://schemas.openxmlformats.org/officeDocument/2006/relationships/slide" Target="/ppt/slides/slide6.xml" Id="R85c505aae9934a2c" /><Relationship Type="http://schemas.openxmlformats.org/officeDocument/2006/relationships/slide" Target="/ppt/slides/slide7.xml" Id="Rca0f0bb5e51e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e0ac8806c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a2bcc1502442d" /><Relationship Type="http://schemas.openxmlformats.org/officeDocument/2006/relationships/theme" Target="/ppt/slideMasters/theme/theme1.xml" Id="Rf02e7e0de0fe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a2bcc1502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5a6b0512b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c19bc7d6e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3fa5cb65b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b5a1e0f2b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04ee3f6a1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052dbb089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5343bef57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B.R INVEST AS ble etablert [år] og holder til i 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16 651 037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107 261 991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108 040 969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RISHAUG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RISHAUG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Rambrautsvegen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7234 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920 146 694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