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399dff3da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436a2dfdb4859"/>
  </p:sldMasterIdLst>
  <p:sldIdLst>
    <p:sldId xmlns:r="http://schemas.openxmlformats.org/officeDocument/2006/relationships" id="256" r:id="R7b822c8a2ace4a1a"/>
    <p:sldId xmlns:r="http://schemas.openxmlformats.org/officeDocument/2006/relationships" id="257" r:id="Rb698e858ffae49f9"/>
    <p:sldId xmlns:r="http://schemas.openxmlformats.org/officeDocument/2006/relationships" id="258" r:id="R8b5ec7cb003e46f1"/>
    <p:sldId xmlns:r="http://schemas.openxmlformats.org/officeDocument/2006/relationships" id="259" r:id="R3ec21aa6613e4a16"/>
    <p:sldId xmlns:r="http://schemas.openxmlformats.org/officeDocument/2006/relationships" id="260" r:id="R8f7a5d838018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436a2dfdb4859" /><Relationship Type="http://schemas.openxmlformats.org/officeDocument/2006/relationships/slide" Target="/ppt/slides/slide1.xml" Id="R7b822c8a2ace4a1a" /><Relationship Type="http://schemas.openxmlformats.org/officeDocument/2006/relationships/slide" Target="/ppt/slides/slide2.xml" Id="Rb698e858ffae49f9" /><Relationship Type="http://schemas.openxmlformats.org/officeDocument/2006/relationships/slide" Target="/ppt/slides/slide3.xml" Id="R8b5ec7cb003e46f1" /><Relationship Type="http://schemas.openxmlformats.org/officeDocument/2006/relationships/slide" Target="/ppt/slides/slide4.xml" Id="R3ec21aa6613e4a16" /><Relationship Type="http://schemas.openxmlformats.org/officeDocument/2006/relationships/slide" Target="/ppt/slides/slide5.xml" Id="R8f7a5d838018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23cc213ac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ec3b09354817" /><Relationship Type="http://schemas.openxmlformats.org/officeDocument/2006/relationships/theme" Target="/ppt/slideMasters/theme/theme1.xml" Id="R4e92144e7d52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9ec3b0935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c7b1a7a3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3c6a93fa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1678f94b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f178b0c8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0ff6f24c4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BANK ABP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ble etablert [år] og holder til i Fi-00020 Nordea Helsinki.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Hamnbanegatan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Fi-00020 Nordea Helsinki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