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d5f366bb2941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6403a3a13d4ca2"/>
  </p:sldMasterIdLst>
  <p:sldIdLst>
    <p:sldId xmlns:r="http://schemas.openxmlformats.org/officeDocument/2006/relationships" id="256" r:id="Rc03197f9b9e44c0b"/>
    <p:sldId xmlns:r="http://schemas.openxmlformats.org/officeDocument/2006/relationships" id="257" r:id="Rdb26a5ec4ac645f2"/>
    <p:sldId xmlns:r="http://schemas.openxmlformats.org/officeDocument/2006/relationships" id="258" r:id="R044733c2e7c6463b"/>
    <p:sldId xmlns:r="http://schemas.openxmlformats.org/officeDocument/2006/relationships" id="259" r:id="R03f802aedefd4846"/>
    <p:sldId xmlns:r="http://schemas.openxmlformats.org/officeDocument/2006/relationships" id="260" r:id="R48b51c94263e426a"/>
    <p:sldId xmlns:r="http://schemas.openxmlformats.org/officeDocument/2006/relationships" id="261" r:id="Rc91f2510299f49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403a3a13d4ca2" /><Relationship Type="http://schemas.openxmlformats.org/officeDocument/2006/relationships/slide" Target="/ppt/slides/slide1.xml" Id="Rc03197f9b9e44c0b" /><Relationship Type="http://schemas.openxmlformats.org/officeDocument/2006/relationships/slide" Target="/ppt/slides/slide2.xml" Id="Rdb26a5ec4ac645f2" /><Relationship Type="http://schemas.openxmlformats.org/officeDocument/2006/relationships/slide" Target="/ppt/slides/slide3.xml" Id="R044733c2e7c6463b" /><Relationship Type="http://schemas.openxmlformats.org/officeDocument/2006/relationships/slide" Target="/ppt/slides/slide4.xml" Id="R03f802aedefd4846" /><Relationship Type="http://schemas.openxmlformats.org/officeDocument/2006/relationships/slide" Target="/ppt/slides/slide5.xml" Id="R48b51c94263e426a" /><Relationship Type="http://schemas.openxmlformats.org/officeDocument/2006/relationships/slide" Target="/ppt/slides/slide6.xml" Id="Rc91f2510299f49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5d4d592804a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e9716528d43a5" /><Relationship Type="http://schemas.openxmlformats.org/officeDocument/2006/relationships/theme" Target="/ppt/slideMasters/theme/theme1.xml" Id="R05a8830cb7934a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8e9716528d43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6d5b91da64d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ac130462944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c2901897642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3e4ef039248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ca54a16a2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4aa4e24c547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Bærumsveien 375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