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1cca737ebb40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0e006a764b49f7"/>
  </p:sldMasterIdLst>
  <p:sldIdLst>
    <p:sldId xmlns:r="http://schemas.openxmlformats.org/officeDocument/2006/relationships" id="256" r:id="Re8c832a3aed74076"/>
    <p:sldId xmlns:r="http://schemas.openxmlformats.org/officeDocument/2006/relationships" id="257" r:id="R9b183882affe4e2d"/>
    <p:sldId xmlns:r="http://schemas.openxmlformats.org/officeDocument/2006/relationships" id="258" r:id="Rbe6c0ae3a74148ff"/>
    <p:sldId xmlns:r="http://schemas.openxmlformats.org/officeDocument/2006/relationships" id="259" r:id="R56a195072d5945a5"/>
    <p:sldId xmlns:r="http://schemas.openxmlformats.org/officeDocument/2006/relationships" id="260" r:id="Rcd6e242a93d34229"/>
    <p:sldId xmlns:r="http://schemas.openxmlformats.org/officeDocument/2006/relationships" id="261" r:id="R5027f6b71bd54062"/>
    <p:sldId xmlns:r="http://schemas.openxmlformats.org/officeDocument/2006/relationships" id="262" r:id="Ref6a756460434e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0e006a764b49f7" /><Relationship Type="http://schemas.openxmlformats.org/officeDocument/2006/relationships/slide" Target="/ppt/slides/slide1.xml" Id="Re8c832a3aed74076" /><Relationship Type="http://schemas.openxmlformats.org/officeDocument/2006/relationships/slide" Target="/ppt/slides/slide2.xml" Id="R9b183882affe4e2d" /><Relationship Type="http://schemas.openxmlformats.org/officeDocument/2006/relationships/slide" Target="/ppt/slides/slide3.xml" Id="Rbe6c0ae3a74148ff" /><Relationship Type="http://schemas.openxmlformats.org/officeDocument/2006/relationships/slide" Target="/ppt/slides/slide4.xml" Id="R56a195072d5945a5" /><Relationship Type="http://schemas.openxmlformats.org/officeDocument/2006/relationships/slide" Target="/ppt/slides/slide5.xml" Id="Rcd6e242a93d34229" /><Relationship Type="http://schemas.openxmlformats.org/officeDocument/2006/relationships/slide" Target="/ppt/slides/slide6.xml" Id="R5027f6b71bd54062" /><Relationship Type="http://schemas.openxmlformats.org/officeDocument/2006/relationships/slide" Target="/ppt/slides/slide7.xml" Id="Ref6a756460434e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20cef42ba343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e36c3745a4942" /><Relationship Type="http://schemas.openxmlformats.org/officeDocument/2006/relationships/theme" Target="/ppt/slideMasters/theme/theme1.xml" Id="Raa716d06209643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fe36c3745a49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92413863141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587c3678841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914c90cdf4a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c62602ea149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ec7814da545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1f3fe474248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70f4bed8a4f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GENS INVEST AS ble etablert [år] og holder til i Gjettum.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−287 554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14 061 973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167 156 932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177 281 137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NORMANN JOHANSSEN  –  25,3 %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ELINE FROHOLDT JOHANSSEN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 FROHOLDT JOHANSSEN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SONDRE NORMANN JOHANSSEN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ELINE FROHOLDT JOHANSSEN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 FROHOLDT JOHANSSEN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Bærumsveien 375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920 158 021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