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fee9df33f048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894ed7601445e9"/>
  </p:sldMasterIdLst>
  <p:sldIdLst>
    <p:sldId xmlns:r="http://schemas.openxmlformats.org/officeDocument/2006/relationships" id="256" r:id="R43428c16c87c4109"/>
    <p:sldId xmlns:r="http://schemas.openxmlformats.org/officeDocument/2006/relationships" id="257" r:id="R2a03de64c36147ab"/>
    <p:sldId xmlns:r="http://schemas.openxmlformats.org/officeDocument/2006/relationships" id="258" r:id="R361aca3199ae440d"/>
    <p:sldId xmlns:r="http://schemas.openxmlformats.org/officeDocument/2006/relationships" id="259" r:id="Rfd0dea852eea410d"/>
    <p:sldId xmlns:r="http://schemas.openxmlformats.org/officeDocument/2006/relationships" id="260" r:id="R4ce6417cae35478d"/>
    <p:sldId xmlns:r="http://schemas.openxmlformats.org/officeDocument/2006/relationships" id="261" r:id="Rb20eb97e597540e8"/>
    <p:sldId xmlns:r="http://schemas.openxmlformats.org/officeDocument/2006/relationships" id="262" r:id="Rcdabf29b76954f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894ed7601445e9" /><Relationship Type="http://schemas.openxmlformats.org/officeDocument/2006/relationships/slide" Target="/ppt/slides/slide1.xml" Id="R43428c16c87c4109" /><Relationship Type="http://schemas.openxmlformats.org/officeDocument/2006/relationships/slide" Target="/ppt/slides/slide2.xml" Id="R2a03de64c36147ab" /><Relationship Type="http://schemas.openxmlformats.org/officeDocument/2006/relationships/slide" Target="/ppt/slides/slide3.xml" Id="R361aca3199ae440d" /><Relationship Type="http://schemas.openxmlformats.org/officeDocument/2006/relationships/slide" Target="/ppt/slides/slide4.xml" Id="Rfd0dea852eea410d" /><Relationship Type="http://schemas.openxmlformats.org/officeDocument/2006/relationships/slide" Target="/ppt/slides/slide5.xml" Id="R4ce6417cae35478d" /><Relationship Type="http://schemas.openxmlformats.org/officeDocument/2006/relationships/slide" Target="/ppt/slides/slide6.xml" Id="Rb20eb97e597540e8" /><Relationship Type="http://schemas.openxmlformats.org/officeDocument/2006/relationships/slide" Target="/ppt/slides/slide7.xml" Id="Rcdabf29b76954f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c6290926a94d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f9418677d4371" /><Relationship Type="http://schemas.openxmlformats.org/officeDocument/2006/relationships/theme" Target="/ppt/slideMasters/theme/theme1.xml" Id="Rac739a9d102549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cf9418677d43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352696ee54f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5747024c44e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0dc995c654c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77a1bc38049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b4a4340f24e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cf219857648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4a5a4095c48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AINO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AINO AS ble etablert [år] og holder til i Lovund.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79 108 367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−58 957 049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1 617 559 485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1 789 535 317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1 831 237 088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OLAISEN AINO KRISTIN 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Hamnholmveien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8764 Lovund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aino@ainoas.no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920 162 843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