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2e1a71c20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f4c05e58e44f5"/>
  </p:sldMasterIdLst>
  <p:sldIdLst>
    <p:sldId xmlns:r="http://schemas.openxmlformats.org/officeDocument/2006/relationships" id="256" r:id="R00360b6b222948ef"/>
    <p:sldId xmlns:r="http://schemas.openxmlformats.org/officeDocument/2006/relationships" id="257" r:id="R027c51025e324625"/>
    <p:sldId xmlns:r="http://schemas.openxmlformats.org/officeDocument/2006/relationships" id="258" r:id="R960de8985684468c"/>
    <p:sldId xmlns:r="http://schemas.openxmlformats.org/officeDocument/2006/relationships" id="259" r:id="R472d5b6139874eaa"/>
    <p:sldId xmlns:r="http://schemas.openxmlformats.org/officeDocument/2006/relationships" id="260" r:id="Rc9490a68192648cb"/>
    <p:sldId xmlns:r="http://schemas.openxmlformats.org/officeDocument/2006/relationships" id="261" r:id="Rf5f392862677489b"/>
    <p:sldId xmlns:r="http://schemas.openxmlformats.org/officeDocument/2006/relationships" id="262" r:id="R4f793a7e4496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f4c05e58e44f5" /><Relationship Type="http://schemas.openxmlformats.org/officeDocument/2006/relationships/slide" Target="/ppt/slides/slide1.xml" Id="R00360b6b222948ef" /><Relationship Type="http://schemas.openxmlformats.org/officeDocument/2006/relationships/slide" Target="/ppt/slides/slide2.xml" Id="R027c51025e324625" /><Relationship Type="http://schemas.openxmlformats.org/officeDocument/2006/relationships/slide" Target="/ppt/slides/slide3.xml" Id="R960de8985684468c" /><Relationship Type="http://schemas.openxmlformats.org/officeDocument/2006/relationships/slide" Target="/ppt/slides/slide4.xml" Id="R472d5b6139874eaa" /><Relationship Type="http://schemas.openxmlformats.org/officeDocument/2006/relationships/slide" Target="/ppt/slides/slide5.xml" Id="Rc9490a68192648cb" /><Relationship Type="http://schemas.openxmlformats.org/officeDocument/2006/relationships/slide" Target="/ppt/slides/slide6.xml" Id="Rf5f392862677489b" /><Relationship Type="http://schemas.openxmlformats.org/officeDocument/2006/relationships/slide" Target="/ppt/slides/slide7.xml" Id="R4f793a7e4496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d2e11acde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513119ece4acf" /><Relationship Type="http://schemas.openxmlformats.org/officeDocument/2006/relationships/theme" Target="/ppt/slideMasters/theme/theme1.xml" Id="R50a8689bb978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513119ece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a605ee2c3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cc99f110a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dd254ed68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66a128259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ec925c755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834be1179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3f4efbad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1 633 690 506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1 696 512 829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1 842 545 114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