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965ac9b3134c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3c5fe9f931460d"/>
  </p:sldMasterIdLst>
  <p:sldIdLst>
    <p:sldId xmlns:r="http://schemas.openxmlformats.org/officeDocument/2006/relationships" id="256" r:id="R4333b10f5f114c0b"/>
    <p:sldId xmlns:r="http://schemas.openxmlformats.org/officeDocument/2006/relationships" id="257" r:id="Rbba14a25f9a24d84"/>
    <p:sldId xmlns:r="http://schemas.openxmlformats.org/officeDocument/2006/relationships" id="258" r:id="Rcc81c197e59c4e81"/>
    <p:sldId xmlns:r="http://schemas.openxmlformats.org/officeDocument/2006/relationships" id="259" r:id="Reaca992d01ac4685"/>
    <p:sldId xmlns:r="http://schemas.openxmlformats.org/officeDocument/2006/relationships" id="260" r:id="Rb1c5835d43ea46be"/>
    <p:sldId xmlns:r="http://schemas.openxmlformats.org/officeDocument/2006/relationships" id="261" r:id="Rd4fd6b6907aa45f8"/>
    <p:sldId xmlns:r="http://schemas.openxmlformats.org/officeDocument/2006/relationships" id="262" r:id="R65f734fd10ed4d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3c5fe9f931460d" /><Relationship Type="http://schemas.openxmlformats.org/officeDocument/2006/relationships/slide" Target="/ppt/slides/slide1.xml" Id="R4333b10f5f114c0b" /><Relationship Type="http://schemas.openxmlformats.org/officeDocument/2006/relationships/slide" Target="/ppt/slides/slide2.xml" Id="Rbba14a25f9a24d84" /><Relationship Type="http://schemas.openxmlformats.org/officeDocument/2006/relationships/slide" Target="/ppt/slides/slide3.xml" Id="Rcc81c197e59c4e81" /><Relationship Type="http://schemas.openxmlformats.org/officeDocument/2006/relationships/slide" Target="/ppt/slides/slide4.xml" Id="Reaca992d01ac4685" /><Relationship Type="http://schemas.openxmlformats.org/officeDocument/2006/relationships/slide" Target="/ppt/slides/slide5.xml" Id="Rb1c5835d43ea46be" /><Relationship Type="http://schemas.openxmlformats.org/officeDocument/2006/relationships/slide" Target="/ppt/slides/slide6.xml" Id="Rd4fd6b6907aa45f8" /><Relationship Type="http://schemas.openxmlformats.org/officeDocument/2006/relationships/slide" Target="/ppt/slides/slide7.xml" Id="R65f734fd10ed4d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5a3a9e2c6847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52e14180c4028" /><Relationship Type="http://schemas.openxmlformats.org/officeDocument/2006/relationships/theme" Target="/ppt/slideMasters/theme/theme1.xml" Id="R6fe6585b248142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752e14180c40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40f2b169741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e6b914ebd40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80c234b3d46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b6a4dfa064b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1e80ac43941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363e113bf549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008d041904c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AJ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AJ HOLDING AS ble etablert [år] og holder til i Uskedalen.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117 001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383 611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483 611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ARVID HJELMELAND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JANNE HJELMELAND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Arvid Hjelmeland, Geilo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5463 Uskedalen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920 174 965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HOLDING AS</a:t>
            </a:r>
          </a:p>
        </p:txBody>
      </p:sp>
    </p:spTree>
  </p:cSld>
  <p:clrMapOvr>
    <a:masterClrMapping xmlns:a="http://schemas.openxmlformats.org/drawingml/2006/main"/>
  </p:clrMapOvr>
</p:sld>
</file>