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021273e91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429d00fd04bc8"/>
  </p:sldMasterIdLst>
  <p:sldIdLst>
    <p:sldId xmlns:r="http://schemas.openxmlformats.org/officeDocument/2006/relationships" id="256" r:id="R3654b64bf6564236"/>
    <p:sldId xmlns:r="http://schemas.openxmlformats.org/officeDocument/2006/relationships" id="257" r:id="R7a4f74af164f471d"/>
    <p:sldId xmlns:r="http://schemas.openxmlformats.org/officeDocument/2006/relationships" id="258" r:id="R10ef8a9ecf634ec8"/>
    <p:sldId xmlns:r="http://schemas.openxmlformats.org/officeDocument/2006/relationships" id="259" r:id="Ra3e721167fef4496"/>
    <p:sldId xmlns:r="http://schemas.openxmlformats.org/officeDocument/2006/relationships" id="260" r:id="R772208ae66b84d52"/>
    <p:sldId xmlns:r="http://schemas.openxmlformats.org/officeDocument/2006/relationships" id="261" r:id="R591d2c3a0d8947ae"/>
    <p:sldId xmlns:r="http://schemas.openxmlformats.org/officeDocument/2006/relationships" id="262" r:id="R7cc13119546a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429d00fd04bc8" /><Relationship Type="http://schemas.openxmlformats.org/officeDocument/2006/relationships/slide" Target="/ppt/slides/slide1.xml" Id="R3654b64bf6564236" /><Relationship Type="http://schemas.openxmlformats.org/officeDocument/2006/relationships/slide" Target="/ppt/slides/slide2.xml" Id="R7a4f74af164f471d" /><Relationship Type="http://schemas.openxmlformats.org/officeDocument/2006/relationships/slide" Target="/ppt/slides/slide3.xml" Id="R10ef8a9ecf634ec8" /><Relationship Type="http://schemas.openxmlformats.org/officeDocument/2006/relationships/slide" Target="/ppt/slides/slide4.xml" Id="Ra3e721167fef4496" /><Relationship Type="http://schemas.openxmlformats.org/officeDocument/2006/relationships/slide" Target="/ppt/slides/slide5.xml" Id="R772208ae66b84d52" /><Relationship Type="http://schemas.openxmlformats.org/officeDocument/2006/relationships/slide" Target="/ppt/slides/slide6.xml" Id="R591d2c3a0d8947ae" /><Relationship Type="http://schemas.openxmlformats.org/officeDocument/2006/relationships/slide" Target="/ppt/slides/slide7.xml" Id="R7cc13119546a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d77cedee6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dae0ad6424cb5" /><Relationship Type="http://schemas.openxmlformats.org/officeDocument/2006/relationships/theme" Target="/ppt/slideMasters/theme/theme1.xml" Id="R95ea851a8586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dae0ad642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7caf7520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e5681ada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468141c3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8c2d5707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7448da41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7bb802dd8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f35e8232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FASTE STRØMMEVOLD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