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6ab862ea8a4c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7c078cc70a49b4"/>
  </p:sldMasterIdLst>
  <p:sldIdLst>
    <p:sldId xmlns:r="http://schemas.openxmlformats.org/officeDocument/2006/relationships" id="256" r:id="Ra6510456f01748aa"/>
    <p:sldId xmlns:r="http://schemas.openxmlformats.org/officeDocument/2006/relationships" id="257" r:id="Rc50d9d6e4d38460a"/>
    <p:sldId xmlns:r="http://schemas.openxmlformats.org/officeDocument/2006/relationships" id="258" r:id="Rc7720b5272bc4ac6"/>
    <p:sldId xmlns:r="http://schemas.openxmlformats.org/officeDocument/2006/relationships" id="259" r:id="R76e5258e770041b2"/>
    <p:sldId xmlns:r="http://schemas.openxmlformats.org/officeDocument/2006/relationships" id="260" r:id="R4b524a485a1f4834"/>
    <p:sldId xmlns:r="http://schemas.openxmlformats.org/officeDocument/2006/relationships" id="261" r:id="R1815a51bae324df7"/>
    <p:sldId xmlns:r="http://schemas.openxmlformats.org/officeDocument/2006/relationships" id="262" r:id="Rcde8eb82df034b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7c078cc70a49b4" /><Relationship Type="http://schemas.openxmlformats.org/officeDocument/2006/relationships/slide" Target="/ppt/slides/slide1.xml" Id="Ra6510456f01748aa" /><Relationship Type="http://schemas.openxmlformats.org/officeDocument/2006/relationships/slide" Target="/ppt/slides/slide2.xml" Id="Rc50d9d6e4d38460a" /><Relationship Type="http://schemas.openxmlformats.org/officeDocument/2006/relationships/slide" Target="/ppt/slides/slide3.xml" Id="Rc7720b5272bc4ac6" /><Relationship Type="http://schemas.openxmlformats.org/officeDocument/2006/relationships/slide" Target="/ppt/slides/slide4.xml" Id="R76e5258e770041b2" /><Relationship Type="http://schemas.openxmlformats.org/officeDocument/2006/relationships/slide" Target="/ppt/slides/slide5.xml" Id="R4b524a485a1f4834" /><Relationship Type="http://schemas.openxmlformats.org/officeDocument/2006/relationships/slide" Target="/ppt/slides/slide6.xml" Id="R1815a51bae324df7" /><Relationship Type="http://schemas.openxmlformats.org/officeDocument/2006/relationships/slide" Target="/ppt/slides/slide7.xml" Id="Rcde8eb82df034b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9624098d004d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545e6f1074563" /><Relationship Type="http://schemas.openxmlformats.org/officeDocument/2006/relationships/theme" Target="/ppt/slideMasters/theme/theme1.xml" Id="R62e4a5236dca47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b545e6f10745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d6a8389ba4e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7394d961f45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9ea0e3fa24a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424aafbb94a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bbd91ff3741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23bc15ccc46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6eaba4f9842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 EIENDOMSINVEST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 EIENDOMSINVEST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1 666 795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2 171 100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2 820 486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10 639 822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ARNE TYSE  –  46,0 %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TYSE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TYSE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920 195 741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EIENDOMSINVEST AS</a:t>
            </a:r>
          </a:p>
        </p:txBody>
      </p:sp>
    </p:spTree>
  </p:cSld>
  <p:clrMapOvr>
    <a:masterClrMapping xmlns:a="http://schemas.openxmlformats.org/drawingml/2006/main"/>
  </p:clrMapOvr>
</p:sld>
</file>