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5c855b741e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c8aff3c4f49db"/>
  </p:sldMasterIdLst>
  <p:sldIdLst>
    <p:sldId xmlns:r="http://schemas.openxmlformats.org/officeDocument/2006/relationships" id="256" r:id="R3d3d9ef60f224143"/>
    <p:sldId xmlns:r="http://schemas.openxmlformats.org/officeDocument/2006/relationships" id="257" r:id="Rec891820abe74301"/>
    <p:sldId xmlns:r="http://schemas.openxmlformats.org/officeDocument/2006/relationships" id="258" r:id="R40114e57362341b6"/>
    <p:sldId xmlns:r="http://schemas.openxmlformats.org/officeDocument/2006/relationships" id="259" r:id="R90a6424b182b4ad9"/>
    <p:sldId xmlns:r="http://schemas.openxmlformats.org/officeDocument/2006/relationships" id="260" r:id="Rc5354b6e09fe4eaa"/>
    <p:sldId xmlns:r="http://schemas.openxmlformats.org/officeDocument/2006/relationships" id="261" r:id="R797d470d04bf4f6b"/>
    <p:sldId xmlns:r="http://schemas.openxmlformats.org/officeDocument/2006/relationships" id="262" r:id="Rdb643eba7582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c8aff3c4f49db" /><Relationship Type="http://schemas.openxmlformats.org/officeDocument/2006/relationships/slide" Target="/ppt/slides/slide1.xml" Id="R3d3d9ef60f224143" /><Relationship Type="http://schemas.openxmlformats.org/officeDocument/2006/relationships/slide" Target="/ppt/slides/slide2.xml" Id="Rec891820abe74301" /><Relationship Type="http://schemas.openxmlformats.org/officeDocument/2006/relationships/slide" Target="/ppt/slides/slide3.xml" Id="R40114e57362341b6" /><Relationship Type="http://schemas.openxmlformats.org/officeDocument/2006/relationships/slide" Target="/ppt/slides/slide4.xml" Id="R90a6424b182b4ad9" /><Relationship Type="http://schemas.openxmlformats.org/officeDocument/2006/relationships/slide" Target="/ppt/slides/slide5.xml" Id="Rc5354b6e09fe4eaa" /><Relationship Type="http://schemas.openxmlformats.org/officeDocument/2006/relationships/slide" Target="/ppt/slides/slide6.xml" Id="R797d470d04bf4f6b" /><Relationship Type="http://schemas.openxmlformats.org/officeDocument/2006/relationships/slide" Target="/ppt/slides/slide7.xml" Id="Rdb643eba7582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28e0de7c5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40d839f81438a" /><Relationship Type="http://schemas.openxmlformats.org/officeDocument/2006/relationships/theme" Target="/ppt/slideMasters/theme/theme1.xml" Id="R39ac0be16b87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340d839f8143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e7de7f07442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df68a286b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5fed542a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aa5603aa149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12d2795f34e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d12f34a38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3eeef93cc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ARLEB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ARLEB HOLDING AS ble etablert [år] og holder til i Sparbu.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657 653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LENNERT BLENGSLI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Tuvlivegen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7710 Sparbu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920 196 047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ARLEB HOLDING AS</a:t>
            </a:r>
          </a:p>
        </p:txBody>
      </p:sp>
    </p:spTree>
  </p:cSld>
  <p:clrMapOvr>
    <a:masterClrMapping xmlns:a="http://schemas.openxmlformats.org/drawingml/2006/main"/>
  </p:clrMapOvr>
</p:sld>
</file>