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5519e13bc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f7f802d2c492a"/>
  </p:sldMasterIdLst>
  <p:sldIdLst>
    <p:sldId xmlns:r="http://schemas.openxmlformats.org/officeDocument/2006/relationships" id="256" r:id="R35df73d980974e93"/>
    <p:sldId xmlns:r="http://schemas.openxmlformats.org/officeDocument/2006/relationships" id="257" r:id="R5c56ff97d561467a"/>
    <p:sldId xmlns:r="http://schemas.openxmlformats.org/officeDocument/2006/relationships" id="258" r:id="R2203fd57c5e04281"/>
    <p:sldId xmlns:r="http://schemas.openxmlformats.org/officeDocument/2006/relationships" id="259" r:id="R318599b7e5574e41"/>
    <p:sldId xmlns:r="http://schemas.openxmlformats.org/officeDocument/2006/relationships" id="260" r:id="Rb176d9c315314aeb"/>
    <p:sldId xmlns:r="http://schemas.openxmlformats.org/officeDocument/2006/relationships" id="261" r:id="R6ce4b59118184283"/>
    <p:sldId xmlns:r="http://schemas.openxmlformats.org/officeDocument/2006/relationships" id="262" r:id="Reb15e4349f37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f7f802d2c492a" /><Relationship Type="http://schemas.openxmlformats.org/officeDocument/2006/relationships/slide" Target="/ppt/slides/slide1.xml" Id="R35df73d980974e93" /><Relationship Type="http://schemas.openxmlformats.org/officeDocument/2006/relationships/slide" Target="/ppt/slides/slide2.xml" Id="R5c56ff97d561467a" /><Relationship Type="http://schemas.openxmlformats.org/officeDocument/2006/relationships/slide" Target="/ppt/slides/slide3.xml" Id="R2203fd57c5e04281" /><Relationship Type="http://schemas.openxmlformats.org/officeDocument/2006/relationships/slide" Target="/ppt/slides/slide4.xml" Id="R318599b7e5574e41" /><Relationship Type="http://schemas.openxmlformats.org/officeDocument/2006/relationships/slide" Target="/ppt/slides/slide5.xml" Id="Rb176d9c315314aeb" /><Relationship Type="http://schemas.openxmlformats.org/officeDocument/2006/relationships/slide" Target="/ppt/slides/slide6.xml" Id="R6ce4b59118184283" /><Relationship Type="http://schemas.openxmlformats.org/officeDocument/2006/relationships/slide" Target="/ppt/slides/slide7.xml" Id="Reb15e4349f37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d7903fd4f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2ada06504d8d" /><Relationship Type="http://schemas.openxmlformats.org/officeDocument/2006/relationships/theme" Target="/ppt/slideMasters/theme/theme1.xml" Id="R4207b845a7d9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f2ada0650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a3b97354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bd5d9361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0dcde75d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444a4ab2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a32a6306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ff640a84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cf65f9ae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