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f30988bf14e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2fc0f4531467c"/>
  </p:sldMasterIdLst>
  <p:sldIdLst>
    <p:sldId xmlns:r="http://schemas.openxmlformats.org/officeDocument/2006/relationships" id="256" r:id="R18301d403f1d4d9b"/>
    <p:sldId xmlns:r="http://schemas.openxmlformats.org/officeDocument/2006/relationships" id="257" r:id="R41c38da32b5a4d51"/>
    <p:sldId xmlns:r="http://schemas.openxmlformats.org/officeDocument/2006/relationships" id="258" r:id="R958d83307b5b4da9"/>
    <p:sldId xmlns:r="http://schemas.openxmlformats.org/officeDocument/2006/relationships" id="259" r:id="R4e4e8b6cbf8240e8"/>
    <p:sldId xmlns:r="http://schemas.openxmlformats.org/officeDocument/2006/relationships" id="260" r:id="R62462d2f006748b5"/>
    <p:sldId xmlns:r="http://schemas.openxmlformats.org/officeDocument/2006/relationships" id="261" r:id="Ra33f1c2597b24780"/>
    <p:sldId xmlns:r="http://schemas.openxmlformats.org/officeDocument/2006/relationships" id="262" r:id="R4f164fd5e6bb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2fc0f4531467c" /><Relationship Type="http://schemas.openxmlformats.org/officeDocument/2006/relationships/slide" Target="/ppt/slides/slide1.xml" Id="R18301d403f1d4d9b" /><Relationship Type="http://schemas.openxmlformats.org/officeDocument/2006/relationships/slide" Target="/ppt/slides/slide2.xml" Id="R41c38da32b5a4d51" /><Relationship Type="http://schemas.openxmlformats.org/officeDocument/2006/relationships/slide" Target="/ppt/slides/slide3.xml" Id="R958d83307b5b4da9" /><Relationship Type="http://schemas.openxmlformats.org/officeDocument/2006/relationships/slide" Target="/ppt/slides/slide4.xml" Id="R4e4e8b6cbf8240e8" /><Relationship Type="http://schemas.openxmlformats.org/officeDocument/2006/relationships/slide" Target="/ppt/slides/slide5.xml" Id="R62462d2f006748b5" /><Relationship Type="http://schemas.openxmlformats.org/officeDocument/2006/relationships/slide" Target="/ppt/slides/slide6.xml" Id="Ra33f1c2597b24780" /><Relationship Type="http://schemas.openxmlformats.org/officeDocument/2006/relationships/slide" Target="/ppt/slides/slide7.xml" Id="R4f164fd5e6bb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af6a5c3cd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2085aabc4af9" /><Relationship Type="http://schemas.openxmlformats.org/officeDocument/2006/relationships/theme" Target="/ppt/slideMasters/theme/theme1.xml" Id="Rd050f78227d3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962085aabc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5adfcffe0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8c527e716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7427d4611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c2dfa51b6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781e35c8647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75c4f56e3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4694a2d5d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HVO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1 770 222 218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1 721 453 209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1 724 022 474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1 971 414 166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1 991 888 060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HÅKON VIGNER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lovundvika@gmail.com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920 219 810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HVO AS</a:t>
            </a:r>
          </a:p>
        </p:txBody>
      </p:sp>
    </p:spTree>
  </p:cSld>
  <p:clrMapOvr>
    <a:masterClrMapping xmlns:a="http://schemas.openxmlformats.org/drawingml/2006/main"/>
  </p:clrMapOvr>
</p:sld>
</file>