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54c30e559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75249236c42dc"/>
  </p:sldMasterIdLst>
  <p:sldIdLst>
    <p:sldId xmlns:r="http://schemas.openxmlformats.org/officeDocument/2006/relationships" id="256" r:id="R836fb2af7bb64430"/>
    <p:sldId xmlns:r="http://schemas.openxmlformats.org/officeDocument/2006/relationships" id="257" r:id="R979f1a1806034d9b"/>
    <p:sldId xmlns:r="http://schemas.openxmlformats.org/officeDocument/2006/relationships" id="258" r:id="R18dfd8d294f14fc9"/>
    <p:sldId xmlns:r="http://schemas.openxmlformats.org/officeDocument/2006/relationships" id="259" r:id="R17f7871135204e1b"/>
    <p:sldId xmlns:r="http://schemas.openxmlformats.org/officeDocument/2006/relationships" id="260" r:id="Rd7038952b692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75249236c42dc" /><Relationship Type="http://schemas.openxmlformats.org/officeDocument/2006/relationships/slide" Target="/ppt/slides/slide1.xml" Id="R836fb2af7bb64430" /><Relationship Type="http://schemas.openxmlformats.org/officeDocument/2006/relationships/slide" Target="/ppt/slides/slide2.xml" Id="R979f1a1806034d9b" /><Relationship Type="http://schemas.openxmlformats.org/officeDocument/2006/relationships/slide" Target="/ppt/slides/slide3.xml" Id="R18dfd8d294f14fc9" /><Relationship Type="http://schemas.openxmlformats.org/officeDocument/2006/relationships/slide" Target="/ppt/slides/slide4.xml" Id="R17f7871135204e1b" /><Relationship Type="http://schemas.openxmlformats.org/officeDocument/2006/relationships/slide" Target="/ppt/slides/slide5.xml" Id="Rd7038952b692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1d9ebba62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1a92961f43d3" /><Relationship Type="http://schemas.openxmlformats.org/officeDocument/2006/relationships/theme" Target="/ppt/slideMasters/theme/theme1.xml" Id="R9054b0300631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b1a92961f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6f684e62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3d974b4e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94461feb0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6837d78d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b5d8e99a8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MIDT-TELEMARK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35059000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