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c5c68862b846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f9c2d8fca54bb5"/>
  </p:sldMasterIdLst>
  <p:sldIdLst>
    <p:sldId xmlns:r="http://schemas.openxmlformats.org/officeDocument/2006/relationships" id="256" r:id="R178f7c7a49284a9c"/>
    <p:sldId xmlns:r="http://schemas.openxmlformats.org/officeDocument/2006/relationships" id="257" r:id="Rb6c62601b7e24fc2"/>
    <p:sldId xmlns:r="http://schemas.openxmlformats.org/officeDocument/2006/relationships" id="258" r:id="R64fcb41ceb6e4628"/>
    <p:sldId xmlns:r="http://schemas.openxmlformats.org/officeDocument/2006/relationships" id="259" r:id="R02564182ee784c77"/>
    <p:sldId xmlns:r="http://schemas.openxmlformats.org/officeDocument/2006/relationships" id="260" r:id="Rf08da1bc5fc44aab"/>
    <p:sldId xmlns:r="http://schemas.openxmlformats.org/officeDocument/2006/relationships" id="261" r:id="R9f663517067f4cec"/>
    <p:sldId xmlns:r="http://schemas.openxmlformats.org/officeDocument/2006/relationships" id="262" r:id="Re3ff48509e784a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9c2d8fca54bb5" /><Relationship Type="http://schemas.openxmlformats.org/officeDocument/2006/relationships/slide" Target="/ppt/slides/slide1.xml" Id="R178f7c7a49284a9c" /><Relationship Type="http://schemas.openxmlformats.org/officeDocument/2006/relationships/slide" Target="/ppt/slides/slide2.xml" Id="Rb6c62601b7e24fc2" /><Relationship Type="http://schemas.openxmlformats.org/officeDocument/2006/relationships/slide" Target="/ppt/slides/slide3.xml" Id="R64fcb41ceb6e4628" /><Relationship Type="http://schemas.openxmlformats.org/officeDocument/2006/relationships/slide" Target="/ppt/slides/slide4.xml" Id="R02564182ee784c77" /><Relationship Type="http://schemas.openxmlformats.org/officeDocument/2006/relationships/slide" Target="/ppt/slides/slide5.xml" Id="Rf08da1bc5fc44aab" /><Relationship Type="http://schemas.openxmlformats.org/officeDocument/2006/relationships/slide" Target="/ppt/slides/slide6.xml" Id="R9f663517067f4cec" /><Relationship Type="http://schemas.openxmlformats.org/officeDocument/2006/relationships/slide" Target="/ppt/slides/slide7.xml" Id="Re3ff48509e784a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4803536844e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c38ddd17e4bd4" /><Relationship Type="http://schemas.openxmlformats.org/officeDocument/2006/relationships/theme" Target="/ppt/slideMasters/theme/theme1.xml" Id="Ra4dafba13a1b4c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3c38ddd17e4b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38a336ee741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76f5bdf5843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97ae85823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47f0561b0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b13dbe6ba4e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8f840896149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8432c40294d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