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4b92d88cc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120cbaeba44d50"/>
  </p:sldMasterIdLst>
  <p:sldIdLst>
    <p:sldId xmlns:r="http://schemas.openxmlformats.org/officeDocument/2006/relationships" id="256" r:id="R2e2d1352ebff4177"/>
    <p:sldId xmlns:r="http://schemas.openxmlformats.org/officeDocument/2006/relationships" id="257" r:id="R45923d3a077b401b"/>
    <p:sldId xmlns:r="http://schemas.openxmlformats.org/officeDocument/2006/relationships" id="258" r:id="R9372efc1bdf84c2c"/>
    <p:sldId xmlns:r="http://schemas.openxmlformats.org/officeDocument/2006/relationships" id="259" r:id="Rd353047dea434f03"/>
    <p:sldId xmlns:r="http://schemas.openxmlformats.org/officeDocument/2006/relationships" id="260" r:id="Rbeb9f12df2834486"/>
    <p:sldId xmlns:r="http://schemas.openxmlformats.org/officeDocument/2006/relationships" id="261" r:id="R099ad45ce893408f"/>
    <p:sldId xmlns:r="http://schemas.openxmlformats.org/officeDocument/2006/relationships" id="262" r:id="R2305871df253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20cbaeba44d50" /><Relationship Type="http://schemas.openxmlformats.org/officeDocument/2006/relationships/slide" Target="/ppt/slides/slide1.xml" Id="R2e2d1352ebff4177" /><Relationship Type="http://schemas.openxmlformats.org/officeDocument/2006/relationships/slide" Target="/ppt/slides/slide2.xml" Id="R45923d3a077b401b" /><Relationship Type="http://schemas.openxmlformats.org/officeDocument/2006/relationships/slide" Target="/ppt/slides/slide3.xml" Id="R9372efc1bdf84c2c" /><Relationship Type="http://schemas.openxmlformats.org/officeDocument/2006/relationships/slide" Target="/ppt/slides/slide4.xml" Id="Rd353047dea434f03" /><Relationship Type="http://schemas.openxmlformats.org/officeDocument/2006/relationships/slide" Target="/ppt/slides/slide5.xml" Id="Rbeb9f12df2834486" /><Relationship Type="http://schemas.openxmlformats.org/officeDocument/2006/relationships/slide" Target="/ppt/slides/slide6.xml" Id="R099ad45ce893408f" /><Relationship Type="http://schemas.openxmlformats.org/officeDocument/2006/relationships/slide" Target="/ppt/slides/slide7.xml" Id="R2305871df253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fb8e2866f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78a019c094dd4" /><Relationship Type="http://schemas.openxmlformats.org/officeDocument/2006/relationships/theme" Target="/ppt/slideMasters/theme/theme1.xml" Id="R76842ca34180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78a019c09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43518af0e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fab928521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378da723b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db78f3ef4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a8043655b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e87f3926d45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f4cd57fdb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LINN CHATRINE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