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b312b7cba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f3a4058c64070"/>
  </p:sldMasterIdLst>
  <p:sldIdLst>
    <p:sldId xmlns:r="http://schemas.openxmlformats.org/officeDocument/2006/relationships" id="256" r:id="R4600864895c0446c"/>
    <p:sldId xmlns:r="http://schemas.openxmlformats.org/officeDocument/2006/relationships" id="257" r:id="Rbef68655e4e0490f"/>
    <p:sldId xmlns:r="http://schemas.openxmlformats.org/officeDocument/2006/relationships" id="258" r:id="R576ba2c0cc1741ad"/>
    <p:sldId xmlns:r="http://schemas.openxmlformats.org/officeDocument/2006/relationships" id="259" r:id="R2f3d475c4033437e"/>
    <p:sldId xmlns:r="http://schemas.openxmlformats.org/officeDocument/2006/relationships" id="260" r:id="Rf94596455dd94838"/>
    <p:sldId xmlns:r="http://schemas.openxmlformats.org/officeDocument/2006/relationships" id="261" r:id="R9c5c3bac66c2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f3a4058c64070" /><Relationship Type="http://schemas.openxmlformats.org/officeDocument/2006/relationships/slide" Target="/ppt/slides/slide1.xml" Id="R4600864895c0446c" /><Relationship Type="http://schemas.openxmlformats.org/officeDocument/2006/relationships/slide" Target="/ppt/slides/slide2.xml" Id="Rbef68655e4e0490f" /><Relationship Type="http://schemas.openxmlformats.org/officeDocument/2006/relationships/slide" Target="/ppt/slides/slide3.xml" Id="R576ba2c0cc1741ad" /><Relationship Type="http://schemas.openxmlformats.org/officeDocument/2006/relationships/slide" Target="/ppt/slides/slide4.xml" Id="R2f3d475c4033437e" /><Relationship Type="http://schemas.openxmlformats.org/officeDocument/2006/relationships/slide" Target="/ppt/slides/slide5.xml" Id="Rf94596455dd94838" /><Relationship Type="http://schemas.openxmlformats.org/officeDocument/2006/relationships/slide" Target="/ppt/slides/slide6.xml" Id="R9c5c3bac66c2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9e8ab1df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2405407d430a" /><Relationship Type="http://schemas.openxmlformats.org/officeDocument/2006/relationships/theme" Target="/ppt/slideMasters/theme/theme1.xml" Id="R4a8e7bbe9abd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52405407d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75043503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35eee2a2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945cd1e2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b45d9d71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8ea594f9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d8246221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SPAREBANKSTIFTELSE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COMPANY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