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bc50410db2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e966cfe7542e5"/>
  </p:sldMasterIdLst>
  <p:sldIdLst>
    <p:sldId xmlns:r="http://schemas.openxmlformats.org/officeDocument/2006/relationships" id="256" r:id="R3f1b48171f6a4195"/>
    <p:sldId xmlns:r="http://schemas.openxmlformats.org/officeDocument/2006/relationships" id="257" r:id="R16d4c25b0b3b423f"/>
    <p:sldId xmlns:r="http://schemas.openxmlformats.org/officeDocument/2006/relationships" id="258" r:id="Rb17569f65e254ea2"/>
    <p:sldId xmlns:r="http://schemas.openxmlformats.org/officeDocument/2006/relationships" id="259" r:id="R5cf2fbd8f00d4059"/>
    <p:sldId xmlns:r="http://schemas.openxmlformats.org/officeDocument/2006/relationships" id="260" r:id="R7526d2da7a3a4066"/>
    <p:sldId xmlns:r="http://schemas.openxmlformats.org/officeDocument/2006/relationships" id="261" r:id="R98ede52f9d9a4cfb"/>
    <p:sldId xmlns:r="http://schemas.openxmlformats.org/officeDocument/2006/relationships" id="262" r:id="R2cff6add37c34b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e966cfe7542e5" /><Relationship Type="http://schemas.openxmlformats.org/officeDocument/2006/relationships/slide" Target="/ppt/slides/slide1.xml" Id="R3f1b48171f6a4195" /><Relationship Type="http://schemas.openxmlformats.org/officeDocument/2006/relationships/slide" Target="/ppt/slides/slide2.xml" Id="R16d4c25b0b3b423f" /><Relationship Type="http://schemas.openxmlformats.org/officeDocument/2006/relationships/slide" Target="/ppt/slides/slide3.xml" Id="Rb17569f65e254ea2" /><Relationship Type="http://schemas.openxmlformats.org/officeDocument/2006/relationships/slide" Target="/ppt/slides/slide4.xml" Id="R5cf2fbd8f00d4059" /><Relationship Type="http://schemas.openxmlformats.org/officeDocument/2006/relationships/slide" Target="/ppt/slides/slide5.xml" Id="R7526d2da7a3a4066" /><Relationship Type="http://schemas.openxmlformats.org/officeDocument/2006/relationships/slide" Target="/ppt/slides/slide6.xml" Id="R98ede52f9d9a4cfb" /><Relationship Type="http://schemas.openxmlformats.org/officeDocument/2006/relationships/slide" Target="/ppt/slides/slide7.xml" Id="R2cff6add37c34b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aa7d14bdb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2d782a86433e" /><Relationship Type="http://schemas.openxmlformats.org/officeDocument/2006/relationships/theme" Target="/ppt/slideMasters/theme/theme1.xml" Id="R80ec0f7f8f0841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22d782a86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5e5074f6943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4b137a8ea46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bac41fa3b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c259c1d93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35ee8c90a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03bef3c7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a9252590c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LYKKE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THUNE EKEBERG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Arups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920 452 590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 INVEST AS</a:t>
            </a:r>
          </a:p>
        </p:txBody>
      </p:sp>
    </p:spTree>
  </p:cSld>
  <p:clrMapOvr>
    <a:masterClrMapping xmlns:a="http://schemas.openxmlformats.org/drawingml/2006/main"/>
  </p:clrMapOvr>
</p:sld>
</file>