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4feb07a894c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a78ad2e7da471e"/>
  </p:sldMasterIdLst>
  <p:sldIdLst>
    <p:sldId xmlns:r="http://schemas.openxmlformats.org/officeDocument/2006/relationships" id="256" r:id="R582e15b03cef4148"/>
    <p:sldId xmlns:r="http://schemas.openxmlformats.org/officeDocument/2006/relationships" id="257" r:id="Rabb1bf0e61344af5"/>
    <p:sldId xmlns:r="http://schemas.openxmlformats.org/officeDocument/2006/relationships" id="258" r:id="Re04a9a93f6894c4a"/>
    <p:sldId xmlns:r="http://schemas.openxmlformats.org/officeDocument/2006/relationships" id="259" r:id="R0cdb4aaa0d6d40b9"/>
    <p:sldId xmlns:r="http://schemas.openxmlformats.org/officeDocument/2006/relationships" id="260" r:id="R71c479eaa92f4f65"/>
    <p:sldId xmlns:r="http://schemas.openxmlformats.org/officeDocument/2006/relationships" id="261" r:id="R69ea88d26c934217"/>
    <p:sldId xmlns:r="http://schemas.openxmlformats.org/officeDocument/2006/relationships" id="262" r:id="Rf10848ac19bc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78ad2e7da471e" /><Relationship Type="http://schemas.openxmlformats.org/officeDocument/2006/relationships/slide" Target="/ppt/slides/slide1.xml" Id="R582e15b03cef4148" /><Relationship Type="http://schemas.openxmlformats.org/officeDocument/2006/relationships/slide" Target="/ppt/slides/slide2.xml" Id="Rabb1bf0e61344af5" /><Relationship Type="http://schemas.openxmlformats.org/officeDocument/2006/relationships/slide" Target="/ppt/slides/slide3.xml" Id="Re04a9a93f6894c4a" /><Relationship Type="http://schemas.openxmlformats.org/officeDocument/2006/relationships/slide" Target="/ppt/slides/slide4.xml" Id="R0cdb4aaa0d6d40b9" /><Relationship Type="http://schemas.openxmlformats.org/officeDocument/2006/relationships/slide" Target="/ppt/slides/slide5.xml" Id="R71c479eaa92f4f65" /><Relationship Type="http://schemas.openxmlformats.org/officeDocument/2006/relationships/slide" Target="/ppt/slides/slide6.xml" Id="R69ea88d26c934217" /><Relationship Type="http://schemas.openxmlformats.org/officeDocument/2006/relationships/slide" Target="/ppt/slides/slide7.xml" Id="Rf10848ac19bc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d3278d035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78cc9a54c4604" /><Relationship Type="http://schemas.openxmlformats.org/officeDocument/2006/relationships/theme" Target="/ppt/slideMasters/theme/theme1.xml" Id="Rcd1231d32b4346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878cc9a54c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1c27fa1ec44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10631a88c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e27731f8941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9d37ab710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70a427ad4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b5011885a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20c258529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