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fb190bc92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4a8b420e64a4c"/>
  </p:sldMasterIdLst>
  <p:sldIdLst>
    <p:sldId xmlns:r="http://schemas.openxmlformats.org/officeDocument/2006/relationships" id="256" r:id="R320e57d6b2564d87"/>
    <p:sldId xmlns:r="http://schemas.openxmlformats.org/officeDocument/2006/relationships" id="257" r:id="Raffa817d8c534b90"/>
    <p:sldId xmlns:r="http://schemas.openxmlformats.org/officeDocument/2006/relationships" id="258" r:id="R74f3015bff7d4e46"/>
    <p:sldId xmlns:r="http://schemas.openxmlformats.org/officeDocument/2006/relationships" id="259" r:id="Re050051af6444dc0"/>
    <p:sldId xmlns:r="http://schemas.openxmlformats.org/officeDocument/2006/relationships" id="260" r:id="R6750a5c4f994456d"/>
    <p:sldId xmlns:r="http://schemas.openxmlformats.org/officeDocument/2006/relationships" id="261" r:id="R86376100c2844960"/>
    <p:sldId xmlns:r="http://schemas.openxmlformats.org/officeDocument/2006/relationships" id="262" r:id="R39372c619a1c49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4a8b420e64a4c" /><Relationship Type="http://schemas.openxmlformats.org/officeDocument/2006/relationships/slide" Target="/ppt/slides/slide1.xml" Id="R320e57d6b2564d87" /><Relationship Type="http://schemas.openxmlformats.org/officeDocument/2006/relationships/slide" Target="/ppt/slides/slide2.xml" Id="Raffa817d8c534b90" /><Relationship Type="http://schemas.openxmlformats.org/officeDocument/2006/relationships/slide" Target="/ppt/slides/slide3.xml" Id="R74f3015bff7d4e46" /><Relationship Type="http://schemas.openxmlformats.org/officeDocument/2006/relationships/slide" Target="/ppt/slides/slide4.xml" Id="Re050051af6444dc0" /><Relationship Type="http://schemas.openxmlformats.org/officeDocument/2006/relationships/slide" Target="/ppt/slides/slide5.xml" Id="R6750a5c4f994456d" /><Relationship Type="http://schemas.openxmlformats.org/officeDocument/2006/relationships/slide" Target="/ppt/slides/slide6.xml" Id="R86376100c2844960" /><Relationship Type="http://schemas.openxmlformats.org/officeDocument/2006/relationships/slide" Target="/ppt/slides/slide7.xml" Id="R39372c619a1c49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007cf1989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d93fff4cd4a45" /><Relationship Type="http://schemas.openxmlformats.org/officeDocument/2006/relationships/theme" Target="/ppt/slideMasters/theme/theme1.xml" Id="Rf102b1fc4514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d93fff4cd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e3d1f79e2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ac6a56bb1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1fc2f48f0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988c9749645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416a9444f48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955dcf848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2b8133f2e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RAMFJORD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3 740 212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ØVERGÅRD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Jacobsen, Sjølystveien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