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25d1ae26f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aa6a1366545cb"/>
  </p:sldMasterIdLst>
  <p:sldIdLst>
    <p:sldId xmlns:r="http://schemas.openxmlformats.org/officeDocument/2006/relationships" id="256" r:id="Rc30147e7a2af4446"/>
    <p:sldId xmlns:r="http://schemas.openxmlformats.org/officeDocument/2006/relationships" id="257" r:id="R062b310ddb704829"/>
    <p:sldId xmlns:r="http://schemas.openxmlformats.org/officeDocument/2006/relationships" id="258" r:id="Rcfa48e95106645aa"/>
    <p:sldId xmlns:r="http://schemas.openxmlformats.org/officeDocument/2006/relationships" id="259" r:id="Rb6e6d07701ba4e73"/>
    <p:sldId xmlns:r="http://schemas.openxmlformats.org/officeDocument/2006/relationships" id="260" r:id="R137e3a07e824405d"/>
    <p:sldId xmlns:r="http://schemas.openxmlformats.org/officeDocument/2006/relationships" id="261" r:id="R3bb14992182f41fc"/>
    <p:sldId xmlns:r="http://schemas.openxmlformats.org/officeDocument/2006/relationships" id="262" r:id="R3ca907756349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aa6a1366545cb" /><Relationship Type="http://schemas.openxmlformats.org/officeDocument/2006/relationships/slide" Target="/ppt/slides/slide1.xml" Id="Rc30147e7a2af4446" /><Relationship Type="http://schemas.openxmlformats.org/officeDocument/2006/relationships/slide" Target="/ppt/slides/slide2.xml" Id="R062b310ddb704829" /><Relationship Type="http://schemas.openxmlformats.org/officeDocument/2006/relationships/slide" Target="/ppt/slides/slide3.xml" Id="Rcfa48e95106645aa" /><Relationship Type="http://schemas.openxmlformats.org/officeDocument/2006/relationships/slide" Target="/ppt/slides/slide4.xml" Id="Rb6e6d07701ba4e73" /><Relationship Type="http://schemas.openxmlformats.org/officeDocument/2006/relationships/slide" Target="/ppt/slides/slide5.xml" Id="R137e3a07e824405d" /><Relationship Type="http://schemas.openxmlformats.org/officeDocument/2006/relationships/slide" Target="/ppt/slides/slide6.xml" Id="R3bb14992182f41fc" /><Relationship Type="http://schemas.openxmlformats.org/officeDocument/2006/relationships/slide" Target="/ppt/slides/slide7.xml" Id="R3ca907756349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e23ee9b18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05ff1d65493e" /><Relationship Type="http://schemas.openxmlformats.org/officeDocument/2006/relationships/theme" Target="/ppt/slideMasters/theme/theme1.xml" Id="R23ce5f7312e8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705ff1d65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6e2a5398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6e06035d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787ebc810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da1ceb09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905cade7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0e33e281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1181a787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14 251 067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IDSØE EVA SCHEEL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920 478 298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